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48"/>
  </p:notesMasterIdLst>
  <p:sldIdLst>
    <p:sldId id="256" r:id="rId2"/>
    <p:sldId id="258" r:id="rId3"/>
    <p:sldId id="264" r:id="rId4"/>
    <p:sldId id="257" r:id="rId5"/>
    <p:sldId id="265" r:id="rId6"/>
    <p:sldId id="331" r:id="rId7"/>
    <p:sldId id="330" r:id="rId8"/>
    <p:sldId id="274" r:id="rId9"/>
    <p:sldId id="327" r:id="rId10"/>
    <p:sldId id="329" r:id="rId11"/>
    <p:sldId id="301" r:id="rId12"/>
    <p:sldId id="332" r:id="rId13"/>
    <p:sldId id="318" r:id="rId14"/>
    <p:sldId id="303" r:id="rId15"/>
    <p:sldId id="325" r:id="rId16"/>
    <p:sldId id="326" r:id="rId17"/>
    <p:sldId id="323" r:id="rId18"/>
    <p:sldId id="340" r:id="rId19"/>
    <p:sldId id="350" r:id="rId20"/>
    <p:sldId id="352" r:id="rId21"/>
    <p:sldId id="351" r:id="rId22"/>
    <p:sldId id="353" r:id="rId23"/>
    <p:sldId id="309" r:id="rId24"/>
    <p:sldId id="354" r:id="rId25"/>
    <p:sldId id="334" r:id="rId26"/>
    <p:sldId id="356" r:id="rId27"/>
    <p:sldId id="310" r:id="rId28"/>
    <p:sldId id="357" r:id="rId29"/>
    <p:sldId id="358" r:id="rId30"/>
    <p:sldId id="349" r:id="rId31"/>
    <p:sldId id="355" r:id="rId32"/>
    <p:sldId id="362" r:id="rId33"/>
    <p:sldId id="361" r:id="rId34"/>
    <p:sldId id="363" r:id="rId35"/>
    <p:sldId id="369" r:id="rId36"/>
    <p:sldId id="364" r:id="rId37"/>
    <p:sldId id="359" r:id="rId38"/>
    <p:sldId id="365" r:id="rId39"/>
    <p:sldId id="366" r:id="rId40"/>
    <p:sldId id="367" r:id="rId41"/>
    <p:sldId id="368" r:id="rId42"/>
    <p:sldId id="313" r:id="rId43"/>
    <p:sldId id="324" r:id="rId44"/>
    <p:sldId id="267" r:id="rId45"/>
    <p:sldId id="342" r:id="rId46"/>
    <p:sldId id="348" r:id="rId47"/>
  </p:sldIdLst>
  <p:sldSz cx="9144000" cy="5143500" type="screen16x9"/>
  <p:notesSz cx="6858000" cy="9144000"/>
  <p:embeddedFontLst>
    <p:embeddedFont>
      <p:font typeface="Fira Sans Extra Condensed Medium" panose="020B0603050000020004" pitchFamily="34" charset="0"/>
      <p:regular r:id="rId49"/>
      <p:bold r:id="rId50"/>
      <p:italic r:id="rId51"/>
      <p:boldItalic r:id="rId52"/>
    </p:embeddedFont>
    <p:embeddedFont>
      <p:font typeface="Hind" panose="02000000000000000000" pitchFamily="2" charset="77"/>
      <p:regular r:id="rId53"/>
      <p:bold r:id="rId54"/>
    </p:embeddedFont>
    <p:embeddedFont>
      <p:font typeface="Oswald" pitchFamily="2" charset="77"/>
      <p:regular r:id="rId55"/>
      <p:bold r:id="rId56"/>
    </p:embeddedFont>
    <p:embeddedFont>
      <p:font typeface="Oxygen Light" panose="02000303000000000000" pitchFamily="2" charset="0"/>
      <p:regular r:id="rId57"/>
    </p:embeddedFont>
    <p:embeddedFont>
      <p:font typeface="Pathway Gothic One" panose="02000506050000020004" pitchFamily="2" charset="77"/>
      <p:regular r:id="rId58"/>
    </p:embeddedFont>
    <p:embeddedFont>
      <p:font typeface="Roboto Condensed Light" panose="020F0302020204030204" pitchFamily="34" charset="0"/>
      <p:regular r:id="rId59"/>
      <p: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12E73"/>
    <a:srgbClr val="F5A785"/>
    <a:srgbClr val="E30010"/>
    <a:srgbClr val="FFFFCC"/>
    <a:srgbClr val="FFE600"/>
    <a:srgbClr val="141E5C"/>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D1AFA3-17FB-4D27-8459-2F0334C7B981}">
  <a:tblStyle styleId="{1DD1AFA3-17FB-4D27-8459-2F0334C7B98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52A1EA-5C8D-43DE-B0A8-9E8F9FCAC8F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37" autoAdjust="0"/>
    <p:restoredTop sz="94694" autoAdjust="0"/>
  </p:normalViewPr>
  <p:slideViewPr>
    <p:cSldViewPr snapToGrid="0">
      <p:cViewPr>
        <p:scale>
          <a:sx n="130" d="100"/>
          <a:sy n="130" d="100"/>
        </p:scale>
        <p:origin x="608"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6fe0c27f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6fe0c27f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5757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700345baf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700345baf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3234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6fe0c27f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6fe0c27f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3830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6fe0c27f6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6fe0c27f6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700345baf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700345baf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562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6fe0c27f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6fe0c27f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640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6fe0c27f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6fe0c27f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429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Standard</a:t>
            </a:r>
            <a:endParaRPr lang="en-US" dirty="0"/>
          </a:p>
        </p:txBody>
      </p:sp>
    </p:spTree>
    <p:extLst>
      <p:ext uri="{BB962C8B-B14F-4D97-AF65-F5344CB8AC3E}">
        <p14:creationId xmlns:p14="http://schemas.microsoft.com/office/powerpoint/2010/main" val="1627629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Standard</a:t>
            </a:r>
            <a:endParaRPr lang="en-US" dirty="0"/>
          </a:p>
        </p:txBody>
      </p:sp>
    </p:spTree>
    <p:extLst>
      <p:ext uri="{BB962C8B-B14F-4D97-AF65-F5344CB8AC3E}">
        <p14:creationId xmlns:p14="http://schemas.microsoft.com/office/powerpoint/2010/main" val="73908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Standard</a:t>
            </a:r>
            <a:endParaRPr lang="en-US" dirty="0"/>
          </a:p>
        </p:txBody>
      </p:sp>
    </p:spTree>
    <p:extLst>
      <p:ext uri="{BB962C8B-B14F-4D97-AF65-F5344CB8AC3E}">
        <p14:creationId xmlns:p14="http://schemas.microsoft.com/office/powerpoint/2010/main" val="847248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fe0c27f6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fe0c27f6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Zerfällt</a:t>
            </a:r>
            <a:r>
              <a:rPr lang="en-US" dirty="0"/>
              <a:t> </a:t>
            </a:r>
            <a:r>
              <a:rPr lang="en-US" dirty="0" err="1"/>
              <a:t>natürlich</a:t>
            </a:r>
            <a:r>
              <a:rPr lang="en-US" dirty="0"/>
              <a:t> in </a:t>
            </a:r>
            <a:r>
              <a:rPr lang="en-US" dirty="0" err="1"/>
              <a:t>einzelne</a:t>
            </a:r>
            <a:r>
              <a:rPr lang="en-US" dirty="0"/>
              <a:t> </a:t>
            </a:r>
            <a:r>
              <a:rPr lang="en-US" dirty="0" err="1"/>
              <a:t>kohorten</a:t>
            </a:r>
            <a:endParaRPr lang="en-US" dirty="0"/>
          </a:p>
        </p:txBody>
      </p:sp>
    </p:spTree>
    <p:extLst>
      <p:ext uri="{BB962C8B-B14F-4D97-AF65-F5344CB8AC3E}">
        <p14:creationId xmlns:p14="http://schemas.microsoft.com/office/powerpoint/2010/main" val="3245410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de-DE" dirty="0"/>
              <a:t>Weiterer zerfall. </a:t>
            </a:r>
            <a:r>
              <a:rPr lang="de-DE" dirty="0" err="1"/>
              <a:t>Nurnoch</a:t>
            </a:r>
            <a:r>
              <a:rPr lang="de-DE" dirty="0"/>
              <a:t> eine </a:t>
            </a:r>
            <a:r>
              <a:rPr lang="de-DE" dirty="0" err="1"/>
              <a:t>beobachtung</a:t>
            </a:r>
            <a:r>
              <a:rPr lang="de-DE" dirty="0"/>
              <a:t> zu jedem </a:t>
            </a:r>
            <a:r>
              <a:rPr lang="de-DE" dirty="0" err="1"/>
              <a:t>zeitpunkt</a:t>
            </a:r>
            <a:r>
              <a:rPr lang="de-DE" dirty="0"/>
              <a:t> </a:t>
            </a:r>
            <a:endParaRPr lang="en-US" dirty="0"/>
          </a:p>
          <a:p>
            <a:endParaRPr lang="en-US" dirty="0"/>
          </a:p>
        </p:txBody>
      </p:sp>
    </p:spTree>
    <p:extLst>
      <p:ext uri="{BB962C8B-B14F-4D97-AF65-F5344CB8AC3E}">
        <p14:creationId xmlns:p14="http://schemas.microsoft.com/office/powerpoint/2010/main" val="2752370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Betrachtung von Bayern als Beispiel</a:t>
            </a:r>
            <a:endParaRPr lang="en-US" dirty="0"/>
          </a:p>
        </p:txBody>
      </p:sp>
    </p:spTree>
    <p:extLst>
      <p:ext uri="{BB962C8B-B14F-4D97-AF65-F5344CB8AC3E}">
        <p14:creationId xmlns:p14="http://schemas.microsoft.com/office/powerpoint/2010/main" val="955377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Coefficients: Estimate Std. Error t value </a:t>
            </a:r>
            <a:r>
              <a:rPr lang="en-US" dirty="0" err="1"/>
              <a:t>Pr</a:t>
            </a:r>
            <a:r>
              <a:rPr lang="en-US" dirty="0"/>
              <a:t>(&gt;|t|) (Intercept) -1.83770 0.15982 -11.499 &lt; 2e-16 *** </a:t>
            </a:r>
            <a:r>
              <a:rPr lang="en-US" dirty="0" err="1"/>
              <a:t>Altersgruppe</a:t>
            </a:r>
            <a:r>
              <a:rPr lang="en-US" dirty="0"/>
              <a:t>(59, Inf) 1.66400 0.06008 27.698 &lt; 2e-16 *** </a:t>
            </a:r>
            <a:r>
              <a:rPr lang="en-US" dirty="0" err="1"/>
              <a:t>seasonAutumn</a:t>
            </a:r>
            <a:r>
              <a:rPr lang="en-US" dirty="0"/>
              <a:t> -0.11828 0.08151 -1.451 0.14855 </a:t>
            </a:r>
            <a:r>
              <a:rPr lang="en-US" dirty="0" err="1"/>
              <a:t>seasonSpring</a:t>
            </a:r>
            <a:r>
              <a:rPr lang="en-US" dirty="0"/>
              <a:t> 0.23664 0.08079 2.929 0.00387 ** </a:t>
            </a:r>
            <a:r>
              <a:rPr lang="en-US" dirty="0" err="1"/>
              <a:t>seasonWinter</a:t>
            </a:r>
            <a:r>
              <a:rPr lang="en-US" dirty="0"/>
              <a:t> 0.09325 0.10207 0.914 0.36223 log(lag_1) 1.37197 0.05791 23.692 &lt; 2e-16 *** log(lag_2) -0.57622 0.05312 -10.847 &lt; 2e-16 ***</a:t>
            </a:r>
          </a:p>
        </p:txBody>
      </p:sp>
    </p:spTree>
    <p:extLst>
      <p:ext uri="{BB962C8B-B14F-4D97-AF65-F5344CB8AC3E}">
        <p14:creationId xmlns:p14="http://schemas.microsoft.com/office/powerpoint/2010/main" val="2781791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Interpretation:</a:t>
            </a:r>
          </a:p>
          <a:p>
            <a:r>
              <a:rPr lang="en-US" dirty="0"/>
              <a:t>In den </a:t>
            </a:r>
            <a:r>
              <a:rPr lang="en-US" dirty="0" err="1"/>
              <a:t>ersten</a:t>
            </a:r>
            <a:r>
              <a:rPr lang="en-US" dirty="0"/>
              <a:t> </a:t>
            </a:r>
            <a:r>
              <a:rPr lang="en-US" dirty="0" err="1"/>
              <a:t>kalenderwochen</a:t>
            </a:r>
            <a:r>
              <a:rPr lang="en-US" dirty="0"/>
              <a:t> </a:t>
            </a:r>
            <a:r>
              <a:rPr lang="en-US" dirty="0" err="1"/>
              <a:t>steigt</a:t>
            </a:r>
            <a:r>
              <a:rPr lang="en-US" dirty="0"/>
              <a:t> die </a:t>
            </a:r>
            <a:r>
              <a:rPr lang="en-US" dirty="0" err="1"/>
              <a:t>zahl</a:t>
            </a:r>
            <a:r>
              <a:rPr lang="en-US" dirty="0"/>
              <a:t> der </a:t>
            </a:r>
            <a:r>
              <a:rPr lang="en-US" dirty="0" err="1"/>
              <a:t>hospitalisierungen</a:t>
            </a:r>
            <a:r>
              <a:rPr lang="en-US" dirty="0"/>
              <a:t> stark an -&gt; begin der </a:t>
            </a:r>
            <a:r>
              <a:rPr lang="en-US" dirty="0" err="1"/>
              <a:t>pandemie</a:t>
            </a:r>
            <a:r>
              <a:rPr lang="en-US" dirty="0"/>
              <a:t> (</a:t>
            </a:r>
            <a:r>
              <a:rPr lang="en-US" dirty="0" err="1"/>
              <a:t>klar</a:t>
            </a:r>
            <a:r>
              <a:rPr lang="en-US" dirty="0"/>
              <a:t>). </a:t>
            </a:r>
          </a:p>
          <a:p>
            <a:r>
              <a:rPr lang="en-US" dirty="0" err="1"/>
              <a:t>Anschließend</a:t>
            </a:r>
            <a:r>
              <a:rPr lang="en-US" dirty="0"/>
              <a:t> </a:t>
            </a:r>
            <a:r>
              <a:rPr lang="en-US" dirty="0" err="1"/>
              <a:t>schwankt</a:t>
            </a:r>
            <a:r>
              <a:rPr lang="en-US" dirty="0"/>
              <a:t> der trend um die 0, </a:t>
            </a:r>
            <a:r>
              <a:rPr lang="en-US" dirty="0" err="1"/>
              <a:t>im</a:t>
            </a:r>
            <a:r>
              <a:rPr lang="en-US" dirty="0"/>
              <a:t> </a:t>
            </a:r>
            <a:r>
              <a:rPr lang="en-US" dirty="0" err="1"/>
              <a:t>zeitlichen</a:t>
            </a:r>
            <a:r>
              <a:rPr lang="en-US" dirty="0"/>
              <a:t> </a:t>
            </a:r>
            <a:r>
              <a:rPr lang="en-US" dirty="0" err="1"/>
              <a:t>verlauf</a:t>
            </a:r>
            <a:r>
              <a:rPr lang="en-US" dirty="0"/>
              <a:t> </a:t>
            </a:r>
            <a:r>
              <a:rPr lang="en-US" dirty="0" err="1"/>
              <a:t>ist</a:t>
            </a:r>
            <a:r>
              <a:rPr lang="en-US" dirty="0"/>
              <a:t> </a:t>
            </a:r>
            <a:r>
              <a:rPr lang="en-US" dirty="0" err="1"/>
              <a:t>jedoch</a:t>
            </a:r>
            <a:r>
              <a:rPr lang="en-US" dirty="0"/>
              <a:t> </a:t>
            </a:r>
            <a:r>
              <a:rPr lang="en-US" dirty="0" err="1"/>
              <a:t>ein</a:t>
            </a:r>
            <a:r>
              <a:rPr lang="en-US" dirty="0"/>
              <a:t> </a:t>
            </a:r>
            <a:r>
              <a:rPr lang="en-US" dirty="0" err="1"/>
              <a:t>schwacher</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3423519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1045463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700345baf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700345baf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800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7896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28913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7555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700345baf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700345baf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50939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1376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41679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5454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6227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700345baf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700345baf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31111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5244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25507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01115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2211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6fe0c27f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6fe0c27f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72695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700345baf0_2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700345baf0_2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6fe0c27f6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6fe0c27f6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6fe0c27f6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6fe0c27f6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0874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6fe0c27f6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6fe0c27f6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6.5</a:t>
            </a:r>
            <a:endParaRPr dirty="0"/>
          </a:p>
        </p:txBody>
      </p:sp>
    </p:spTree>
    <p:extLst>
      <p:ext uri="{BB962C8B-B14F-4D97-AF65-F5344CB8AC3E}">
        <p14:creationId xmlns:p14="http://schemas.microsoft.com/office/powerpoint/2010/main" val="3677589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6fe0c27f63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6fe0c27f63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6fe0c27f63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6fe0c27f63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288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8"/>
        <p:cNvGrpSpPr/>
        <p:nvPr/>
      </p:nvGrpSpPr>
      <p:grpSpPr>
        <a:xfrm>
          <a:off x="0" y="0"/>
          <a:ext cx="0" cy="0"/>
          <a:chOff x="0" y="0"/>
          <a:chExt cx="0" cy="0"/>
        </a:xfrm>
      </p:grpSpPr>
      <p:sp>
        <p:nvSpPr>
          <p:cNvPr id="9" name="Google Shape;9;p2"/>
          <p:cNvSpPr/>
          <p:nvPr/>
        </p:nvSpPr>
        <p:spPr>
          <a:xfrm>
            <a:off x="7000950" y="-247650"/>
            <a:ext cx="2849429" cy="2773686"/>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417975" y="3172675"/>
            <a:ext cx="4528136" cy="2346245"/>
          </a:xfrm>
          <a:custGeom>
            <a:avLst/>
            <a:gdLst/>
            <a:ahLst/>
            <a:cxnLst/>
            <a:rect l="l" t="t" r="r" b="b"/>
            <a:pathLst>
              <a:path w="95864" h="47768" extrusionOk="0">
                <a:moveTo>
                  <a:pt x="30475" y="1"/>
                </a:moveTo>
                <a:cubicBezTo>
                  <a:pt x="29158" y="1"/>
                  <a:pt x="27873" y="287"/>
                  <a:pt x="26685" y="959"/>
                </a:cubicBezTo>
                <a:cubicBezTo>
                  <a:pt x="23527" y="2750"/>
                  <a:pt x="21874" y="6878"/>
                  <a:pt x="18349" y="7749"/>
                </a:cubicBezTo>
                <a:cubicBezTo>
                  <a:pt x="17897" y="7859"/>
                  <a:pt x="17448" y="7908"/>
                  <a:pt x="17000" y="7908"/>
                </a:cubicBezTo>
                <a:cubicBezTo>
                  <a:pt x="13711" y="7908"/>
                  <a:pt x="10517" y="5280"/>
                  <a:pt x="7115" y="5280"/>
                </a:cubicBezTo>
                <a:cubicBezTo>
                  <a:pt x="6993" y="5280"/>
                  <a:pt x="6871" y="5283"/>
                  <a:pt x="6749" y="5290"/>
                </a:cubicBezTo>
                <a:cubicBezTo>
                  <a:pt x="2923" y="5510"/>
                  <a:pt x="1" y="9995"/>
                  <a:pt x="1352" y="13585"/>
                </a:cubicBezTo>
                <a:cubicBezTo>
                  <a:pt x="2435" y="16459"/>
                  <a:pt x="5634" y="18519"/>
                  <a:pt x="5634" y="21596"/>
                </a:cubicBezTo>
                <a:cubicBezTo>
                  <a:pt x="5642" y="23965"/>
                  <a:pt x="3713" y="25821"/>
                  <a:pt x="2573" y="27905"/>
                </a:cubicBezTo>
                <a:cubicBezTo>
                  <a:pt x="595" y="31519"/>
                  <a:pt x="994" y="35923"/>
                  <a:pt x="1596" y="39993"/>
                </a:cubicBezTo>
                <a:cubicBezTo>
                  <a:pt x="1979" y="42590"/>
                  <a:pt x="2435" y="45211"/>
                  <a:pt x="3102" y="47768"/>
                </a:cubicBezTo>
                <a:lnTo>
                  <a:pt x="95864" y="47768"/>
                </a:lnTo>
                <a:lnTo>
                  <a:pt x="95864" y="41540"/>
                </a:lnTo>
                <a:cubicBezTo>
                  <a:pt x="90768" y="41328"/>
                  <a:pt x="85745" y="40270"/>
                  <a:pt x="80999" y="38390"/>
                </a:cubicBezTo>
                <a:cubicBezTo>
                  <a:pt x="77832" y="37144"/>
                  <a:pt x="74820" y="35524"/>
                  <a:pt x="72036" y="33570"/>
                </a:cubicBezTo>
                <a:cubicBezTo>
                  <a:pt x="68723" y="31250"/>
                  <a:pt x="65613" y="28304"/>
                  <a:pt x="64327" y="24469"/>
                </a:cubicBezTo>
                <a:cubicBezTo>
                  <a:pt x="63586" y="22239"/>
                  <a:pt x="63505" y="19837"/>
                  <a:pt x="63049" y="17534"/>
                </a:cubicBezTo>
                <a:cubicBezTo>
                  <a:pt x="62585" y="15222"/>
                  <a:pt x="61633" y="12845"/>
                  <a:pt x="59679" y="11534"/>
                </a:cubicBezTo>
                <a:cubicBezTo>
                  <a:pt x="57066" y="9784"/>
                  <a:pt x="53582" y="10468"/>
                  <a:pt x="50488" y="9881"/>
                </a:cubicBezTo>
                <a:cubicBezTo>
                  <a:pt x="46125" y="9059"/>
                  <a:pt x="42730" y="5779"/>
                  <a:pt x="39091" y="3223"/>
                </a:cubicBezTo>
                <a:cubicBezTo>
                  <a:pt x="36570" y="1457"/>
                  <a:pt x="33444" y="1"/>
                  <a:pt x="30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340050" y="-2"/>
            <a:ext cx="2437096" cy="3777791"/>
            <a:chOff x="-340050" y="-2"/>
            <a:chExt cx="2437096" cy="3777791"/>
          </a:xfrm>
        </p:grpSpPr>
        <p:sp>
          <p:nvSpPr>
            <p:cNvPr id="12" name="Google Shape;12;p2"/>
            <p:cNvSpPr/>
            <p:nvPr/>
          </p:nvSpPr>
          <p:spPr>
            <a:xfrm rot="10800000" flipH="1">
              <a:off x="-340050" y="0"/>
              <a:ext cx="2437096" cy="3777788"/>
            </a:xfrm>
            <a:custGeom>
              <a:avLst/>
              <a:gdLst/>
              <a:ahLst/>
              <a:cxnLst/>
              <a:rect l="l" t="t" r="r" b="b"/>
              <a:pathLst>
                <a:path w="64726" h="100333" extrusionOk="0">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1002179" y="1828604"/>
              <a:ext cx="605716" cy="749134"/>
            </a:xfrm>
            <a:custGeom>
              <a:avLst/>
              <a:gdLst/>
              <a:ahLst/>
              <a:cxnLst/>
              <a:rect l="l" t="t" r="r" b="b"/>
              <a:pathLst>
                <a:path w="16087" h="19896" extrusionOk="0">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340050" y="-2"/>
              <a:ext cx="2107599" cy="3625597"/>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340050" y="2455757"/>
              <a:ext cx="543476" cy="674846"/>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657989" y="2822122"/>
              <a:ext cx="724020" cy="59265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flipH="1">
              <a:off x="-168727" y="179194"/>
              <a:ext cx="850947" cy="553379"/>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flipH="1">
              <a:off x="989941" y="553203"/>
              <a:ext cx="316356" cy="478224"/>
            </a:xfrm>
            <a:custGeom>
              <a:avLst/>
              <a:gdLst/>
              <a:ahLst/>
              <a:cxnLst/>
              <a:rect l="l" t="t" r="r" b="b"/>
              <a:pathLst>
                <a:path w="8402" h="12701" extrusionOk="0">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flipH="1">
              <a:off x="-196290" y="984800"/>
              <a:ext cx="924181" cy="1092073"/>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rot="3212468">
            <a:off x="7269903" y="1631707"/>
            <a:ext cx="2726333" cy="4689975"/>
            <a:chOff x="7706147" y="1873398"/>
            <a:chExt cx="2107599" cy="3625597"/>
          </a:xfrm>
        </p:grpSpPr>
        <p:sp>
          <p:nvSpPr>
            <p:cNvPr id="21" name="Google Shape;21;p2"/>
            <p:cNvSpPr/>
            <p:nvPr/>
          </p:nvSpPr>
          <p:spPr>
            <a:xfrm rot="10800000">
              <a:off x="7706147" y="1873398"/>
              <a:ext cx="2107599" cy="3625597"/>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9270270" y="4328857"/>
              <a:ext cx="543476" cy="674846"/>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8091686" y="4695222"/>
              <a:ext cx="724020" cy="59265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8791477" y="2052294"/>
              <a:ext cx="850946" cy="553379"/>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8745805" y="2857900"/>
              <a:ext cx="924181" cy="1092073"/>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txBox="1">
            <a:spLocks noGrp="1"/>
          </p:cNvSpPr>
          <p:nvPr>
            <p:ph type="ctrTitle"/>
          </p:nvPr>
        </p:nvSpPr>
        <p:spPr>
          <a:xfrm>
            <a:off x="2307950" y="643525"/>
            <a:ext cx="4528200" cy="24921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7" name="Google Shape;27;p2"/>
          <p:cNvSpPr txBox="1">
            <a:spLocks noGrp="1"/>
          </p:cNvSpPr>
          <p:nvPr>
            <p:ph type="subTitle" idx="1"/>
          </p:nvPr>
        </p:nvSpPr>
        <p:spPr>
          <a:xfrm>
            <a:off x="3171600" y="2834125"/>
            <a:ext cx="2800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2800"/>
              <a:buNone/>
              <a:defRPr>
                <a:solidFill>
                  <a:schemeClr val="lt2"/>
                </a:solidFill>
              </a:defRPr>
            </a:lvl1pPr>
            <a:lvl2pPr lvl="1" algn="ctr">
              <a:lnSpc>
                <a:spcPct val="100000"/>
              </a:lnSpc>
              <a:spcBef>
                <a:spcPts val="0"/>
              </a:spcBef>
              <a:spcAft>
                <a:spcPts val="0"/>
              </a:spcAft>
              <a:buClr>
                <a:schemeClr val="lt2"/>
              </a:buClr>
              <a:buSzPts val="2800"/>
              <a:buNone/>
              <a:defRPr sz="2800">
                <a:solidFill>
                  <a:schemeClr val="lt2"/>
                </a:solidFill>
              </a:defRPr>
            </a:lvl2pPr>
            <a:lvl3pPr lvl="2" algn="ctr">
              <a:lnSpc>
                <a:spcPct val="100000"/>
              </a:lnSpc>
              <a:spcBef>
                <a:spcPts val="0"/>
              </a:spcBef>
              <a:spcAft>
                <a:spcPts val="0"/>
              </a:spcAft>
              <a:buClr>
                <a:schemeClr val="lt2"/>
              </a:buClr>
              <a:buSzPts val="2800"/>
              <a:buNone/>
              <a:defRPr sz="2800">
                <a:solidFill>
                  <a:schemeClr val="lt2"/>
                </a:solidFill>
              </a:defRPr>
            </a:lvl3pPr>
            <a:lvl4pPr lvl="3" algn="ctr">
              <a:lnSpc>
                <a:spcPct val="100000"/>
              </a:lnSpc>
              <a:spcBef>
                <a:spcPts val="0"/>
              </a:spcBef>
              <a:spcAft>
                <a:spcPts val="0"/>
              </a:spcAft>
              <a:buClr>
                <a:schemeClr val="lt2"/>
              </a:buClr>
              <a:buSzPts val="2800"/>
              <a:buNone/>
              <a:defRPr sz="2800">
                <a:solidFill>
                  <a:schemeClr val="lt2"/>
                </a:solidFill>
              </a:defRPr>
            </a:lvl4pPr>
            <a:lvl5pPr lvl="4" algn="ctr">
              <a:lnSpc>
                <a:spcPct val="100000"/>
              </a:lnSpc>
              <a:spcBef>
                <a:spcPts val="0"/>
              </a:spcBef>
              <a:spcAft>
                <a:spcPts val="0"/>
              </a:spcAft>
              <a:buClr>
                <a:schemeClr val="lt2"/>
              </a:buClr>
              <a:buSzPts val="2800"/>
              <a:buNone/>
              <a:defRPr sz="2800">
                <a:solidFill>
                  <a:schemeClr val="lt2"/>
                </a:solidFill>
              </a:defRPr>
            </a:lvl5pPr>
            <a:lvl6pPr lvl="5" algn="ctr">
              <a:lnSpc>
                <a:spcPct val="100000"/>
              </a:lnSpc>
              <a:spcBef>
                <a:spcPts val="0"/>
              </a:spcBef>
              <a:spcAft>
                <a:spcPts val="0"/>
              </a:spcAft>
              <a:buClr>
                <a:schemeClr val="lt2"/>
              </a:buClr>
              <a:buSzPts val="2800"/>
              <a:buNone/>
              <a:defRPr sz="2800">
                <a:solidFill>
                  <a:schemeClr val="lt2"/>
                </a:solidFill>
              </a:defRPr>
            </a:lvl6pPr>
            <a:lvl7pPr lvl="6" algn="ctr">
              <a:lnSpc>
                <a:spcPct val="100000"/>
              </a:lnSpc>
              <a:spcBef>
                <a:spcPts val="0"/>
              </a:spcBef>
              <a:spcAft>
                <a:spcPts val="0"/>
              </a:spcAft>
              <a:buClr>
                <a:schemeClr val="lt2"/>
              </a:buClr>
              <a:buSzPts val="2800"/>
              <a:buNone/>
              <a:defRPr sz="2800">
                <a:solidFill>
                  <a:schemeClr val="lt2"/>
                </a:solidFill>
              </a:defRPr>
            </a:lvl7pPr>
            <a:lvl8pPr lvl="7" algn="ctr">
              <a:lnSpc>
                <a:spcPct val="100000"/>
              </a:lnSpc>
              <a:spcBef>
                <a:spcPts val="0"/>
              </a:spcBef>
              <a:spcAft>
                <a:spcPts val="0"/>
              </a:spcAft>
              <a:buClr>
                <a:schemeClr val="lt2"/>
              </a:buClr>
              <a:buSzPts val="2800"/>
              <a:buNone/>
              <a:defRPr sz="2800">
                <a:solidFill>
                  <a:schemeClr val="lt2"/>
                </a:solidFill>
              </a:defRPr>
            </a:lvl8pPr>
            <a:lvl9pPr lvl="8" algn="ctr">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28" name="Google Shape;28;p2"/>
          <p:cNvSpPr/>
          <p:nvPr/>
        </p:nvSpPr>
        <p:spPr>
          <a:xfrm>
            <a:off x="1676503" y="1276348"/>
            <a:ext cx="466639" cy="475690"/>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274403" y="-2"/>
            <a:ext cx="466639" cy="475690"/>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206129" y="2908331"/>
            <a:ext cx="339188" cy="345781"/>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3"/>
        <p:cNvGrpSpPr/>
        <p:nvPr/>
      </p:nvGrpSpPr>
      <p:grpSpPr>
        <a:xfrm>
          <a:off x="0" y="0"/>
          <a:ext cx="0" cy="0"/>
          <a:chOff x="0" y="0"/>
          <a:chExt cx="0" cy="0"/>
        </a:xfrm>
      </p:grpSpPr>
      <p:sp>
        <p:nvSpPr>
          <p:cNvPr id="94" name="Google Shape;94;p9"/>
          <p:cNvSpPr/>
          <p:nvPr/>
        </p:nvSpPr>
        <p:spPr>
          <a:xfrm rot="-5400000" flipH="1">
            <a:off x="-788213" y="1351053"/>
            <a:ext cx="3966072" cy="3860646"/>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txBox="1">
            <a:spLocks noGrp="1"/>
          </p:cNvSpPr>
          <p:nvPr>
            <p:ph type="subTitle" idx="1"/>
          </p:nvPr>
        </p:nvSpPr>
        <p:spPr>
          <a:xfrm>
            <a:off x="1849500" y="1462225"/>
            <a:ext cx="5445000" cy="723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solidFill>
                  <a:schemeClr val="dk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6" name="Google Shape;96;p9"/>
          <p:cNvSpPr txBox="1">
            <a:spLocks noGrp="1"/>
          </p:cNvSpPr>
          <p:nvPr>
            <p:ph type="body" idx="2"/>
          </p:nvPr>
        </p:nvSpPr>
        <p:spPr>
          <a:xfrm>
            <a:off x="1489050" y="2459875"/>
            <a:ext cx="6165900" cy="2304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chemeClr val="accent1"/>
              </a:buClr>
              <a:buSzPts val="1800"/>
              <a:buFont typeface="Pathway Gothic One"/>
              <a:buAutoNum type="arabicPeriod"/>
              <a:defRPr sz="1600"/>
            </a:lvl1pPr>
            <a:lvl2pPr marL="914400" lvl="1" indent="-317500">
              <a:spcBef>
                <a:spcPts val="1600"/>
              </a:spcBef>
              <a:spcAft>
                <a:spcPts val="0"/>
              </a:spcAft>
              <a:buSzPts val="1400"/>
              <a:buAutoNum type="alphaLcPeriod"/>
              <a:defRPr/>
            </a:lvl2pPr>
            <a:lvl3pPr marL="1371600" lvl="2" indent="-317500">
              <a:spcBef>
                <a:spcPts val="1600"/>
              </a:spcBef>
              <a:spcAft>
                <a:spcPts val="0"/>
              </a:spcAft>
              <a:buSzPts val="1400"/>
              <a:buAutoNum type="romanLcPeriod"/>
              <a:defRPr/>
            </a:lvl3pPr>
            <a:lvl4pPr marL="1828800" lvl="3" indent="-317500">
              <a:spcBef>
                <a:spcPts val="1600"/>
              </a:spcBef>
              <a:spcAft>
                <a:spcPts val="0"/>
              </a:spcAft>
              <a:buSzPts val="1400"/>
              <a:buAutoNum type="arabicPeriod"/>
              <a:defRPr/>
            </a:lvl4pPr>
            <a:lvl5pPr marL="2286000" lvl="4" indent="-317500">
              <a:spcBef>
                <a:spcPts val="1600"/>
              </a:spcBef>
              <a:spcAft>
                <a:spcPts val="0"/>
              </a:spcAft>
              <a:buSzPts val="1400"/>
              <a:buAutoNum type="alphaLcPeriod"/>
              <a:defRPr/>
            </a:lvl5pPr>
            <a:lvl6pPr marL="2743200" lvl="5" indent="-317500">
              <a:spcBef>
                <a:spcPts val="1600"/>
              </a:spcBef>
              <a:spcAft>
                <a:spcPts val="0"/>
              </a:spcAft>
              <a:buSzPts val="1400"/>
              <a:buAutoNum type="romanLcPeriod"/>
              <a:defRPr/>
            </a:lvl6pPr>
            <a:lvl7pPr marL="3200400" lvl="6" indent="-317500">
              <a:spcBef>
                <a:spcPts val="1600"/>
              </a:spcBef>
              <a:spcAft>
                <a:spcPts val="0"/>
              </a:spcAft>
              <a:buSzPts val="1400"/>
              <a:buAutoNum type="arabicPeriod"/>
              <a:defRPr/>
            </a:lvl7pPr>
            <a:lvl8pPr marL="3657600" lvl="7" indent="-317500">
              <a:spcBef>
                <a:spcPts val="1600"/>
              </a:spcBef>
              <a:spcAft>
                <a:spcPts val="0"/>
              </a:spcAft>
              <a:buSzPts val="1400"/>
              <a:buAutoNum type="alphaLcPeriod"/>
              <a:defRPr/>
            </a:lvl8pPr>
            <a:lvl9pPr marL="4114800" lvl="8" indent="-317500">
              <a:spcBef>
                <a:spcPts val="1600"/>
              </a:spcBef>
              <a:spcAft>
                <a:spcPts val="1600"/>
              </a:spcAft>
              <a:buSzPts val="1400"/>
              <a:buAutoNum type="romanLcPeriod"/>
              <a:defRPr/>
            </a:lvl9pPr>
          </a:lstStyle>
          <a:p>
            <a:endParaRPr/>
          </a:p>
        </p:txBody>
      </p:sp>
      <p:sp>
        <p:nvSpPr>
          <p:cNvPr id="97" name="Google Shape;97;p9"/>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852064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
          <p:cNvSpPr/>
          <p:nvPr/>
        </p:nvSpPr>
        <p:spPr>
          <a:xfrm rot="5400000" flipH="1">
            <a:off x="5473768" y="-47003"/>
            <a:ext cx="4256056" cy="4142923"/>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rot="-6299885" flipH="1">
            <a:off x="-734243" y="-1909936"/>
            <a:ext cx="2563413" cy="4737495"/>
            <a:chOff x="-340050" y="-2"/>
            <a:chExt cx="2437096" cy="3777791"/>
          </a:xfrm>
        </p:grpSpPr>
        <p:sp>
          <p:nvSpPr>
            <p:cNvPr id="34" name="Google Shape;34;p3"/>
            <p:cNvSpPr/>
            <p:nvPr/>
          </p:nvSpPr>
          <p:spPr>
            <a:xfrm rot="10800000" flipH="1">
              <a:off x="-340050" y="0"/>
              <a:ext cx="2437096" cy="3777788"/>
            </a:xfrm>
            <a:custGeom>
              <a:avLst/>
              <a:gdLst/>
              <a:ahLst/>
              <a:cxnLst/>
              <a:rect l="l" t="t" r="r" b="b"/>
              <a:pathLst>
                <a:path w="64726" h="100333" extrusionOk="0">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10800000" flipH="1">
              <a:off x="1002179" y="1828604"/>
              <a:ext cx="605716" cy="749134"/>
            </a:xfrm>
            <a:custGeom>
              <a:avLst/>
              <a:gdLst/>
              <a:ahLst/>
              <a:cxnLst/>
              <a:rect l="l" t="t" r="r" b="b"/>
              <a:pathLst>
                <a:path w="16087" h="19896" extrusionOk="0">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0800000" flipH="1">
              <a:off x="-340050" y="-2"/>
              <a:ext cx="2107599" cy="3625597"/>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10800000" flipH="1">
              <a:off x="-340050" y="2455757"/>
              <a:ext cx="543476" cy="674846"/>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10800000" flipH="1">
              <a:off x="657989" y="2822122"/>
              <a:ext cx="724020" cy="59265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0800000" flipH="1">
              <a:off x="-168727" y="179194"/>
              <a:ext cx="850947" cy="553379"/>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0800000" flipH="1">
              <a:off x="989941" y="553203"/>
              <a:ext cx="316356" cy="478224"/>
            </a:xfrm>
            <a:custGeom>
              <a:avLst/>
              <a:gdLst/>
              <a:ahLst/>
              <a:cxnLst/>
              <a:rect l="l" t="t" r="r" b="b"/>
              <a:pathLst>
                <a:path w="8402" h="12701" extrusionOk="0">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10800000" flipH="1">
              <a:off x="-196290" y="984800"/>
              <a:ext cx="924181" cy="1092073"/>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3"/>
          <p:cNvGrpSpPr/>
          <p:nvPr/>
        </p:nvGrpSpPr>
        <p:grpSpPr>
          <a:xfrm rot="900046">
            <a:off x="6768618" y="-650661"/>
            <a:ext cx="3443561" cy="5923786"/>
            <a:chOff x="7706147" y="1873398"/>
            <a:chExt cx="2107599" cy="3625597"/>
          </a:xfrm>
        </p:grpSpPr>
        <p:sp>
          <p:nvSpPr>
            <p:cNvPr id="43" name="Google Shape;43;p3"/>
            <p:cNvSpPr/>
            <p:nvPr/>
          </p:nvSpPr>
          <p:spPr>
            <a:xfrm rot="10800000">
              <a:off x="7706147" y="1873398"/>
              <a:ext cx="2107599" cy="3625597"/>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10800000">
              <a:off x="9270270" y="4328857"/>
              <a:ext cx="543476" cy="674846"/>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rot="10800000">
              <a:off x="8091686" y="4695222"/>
              <a:ext cx="724020" cy="59265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10800000">
              <a:off x="8791477" y="2052294"/>
              <a:ext cx="850946" cy="553379"/>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10800000">
              <a:off x="8745805" y="2857900"/>
              <a:ext cx="924181" cy="1092073"/>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3"/>
          <p:cNvSpPr txBox="1">
            <a:spLocks noGrp="1"/>
          </p:cNvSpPr>
          <p:nvPr>
            <p:ph type="subTitle" idx="1"/>
          </p:nvPr>
        </p:nvSpPr>
        <p:spPr>
          <a:xfrm flipH="1">
            <a:off x="4168301" y="2468861"/>
            <a:ext cx="24651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 name="Google Shape;49;p3"/>
          <p:cNvSpPr txBox="1">
            <a:spLocks noGrp="1"/>
          </p:cNvSpPr>
          <p:nvPr>
            <p:ph type="title" hasCustomPrompt="1"/>
          </p:nvPr>
        </p:nvSpPr>
        <p:spPr>
          <a:xfrm>
            <a:off x="847125" y="2201574"/>
            <a:ext cx="1915500" cy="687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7200" b="1"/>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3"/>
          <p:cNvSpPr txBox="1">
            <a:spLocks noGrp="1"/>
          </p:cNvSpPr>
          <p:nvPr>
            <p:ph type="subTitle" idx="2"/>
          </p:nvPr>
        </p:nvSpPr>
        <p:spPr>
          <a:xfrm flipH="1">
            <a:off x="4168301" y="1852636"/>
            <a:ext cx="2706300" cy="5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Oswald"/>
              <a:buNone/>
              <a:defRPr sz="4800">
                <a:latin typeface="Pathway Gothic One"/>
                <a:ea typeface="Pathway Gothic One"/>
                <a:cs typeface="Pathway Gothic One"/>
                <a:sym typeface="Pathway Gothic One"/>
              </a:defRPr>
            </a:lvl1pPr>
            <a:lvl2pPr lvl="1" algn="ctr" rtl="0">
              <a:lnSpc>
                <a:spcPct val="100000"/>
              </a:lnSpc>
              <a:spcBef>
                <a:spcPts val="0"/>
              </a:spcBef>
              <a:spcAft>
                <a:spcPts val="0"/>
              </a:spcAft>
              <a:buSzPts val="1400"/>
              <a:buFont typeface="Oswald"/>
              <a:buNone/>
              <a:defRPr>
                <a:latin typeface="Oswald"/>
                <a:ea typeface="Oswald"/>
                <a:cs typeface="Oswald"/>
                <a:sym typeface="Oswald"/>
              </a:defRPr>
            </a:lvl2pPr>
            <a:lvl3pPr lvl="2" algn="ctr" rtl="0">
              <a:lnSpc>
                <a:spcPct val="100000"/>
              </a:lnSpc>
              <a:spcBef>
                <a:spcPts val="0"/>
              </a:spcBef>
              <a:spcAft>
                <a:spcPts val="0"/>
              </a:spcAft>
              <a:buSzPts val="1400"/>
              <a:buFont typeface="Oswald"/>
              <a:buNone/>
              <a:defRPr>
                <a:latin typeface="Oswald"/>
                <a:ea typeface="Oswald"/>
                <a:cs typeface="Oswald"/>
                <a:sym typeface="Oswald"/>
              </a:defRPr>
            </a:lvl3pPr>
            <a:lvl4pPr lvl="3" algn="ctr" rtl="0">
              <a:lnSpc>
                <a:spcPct val="100000"/>
              </a:lnSpc>
              <a:spcBef>
                <a:spcPts val="0"/>
              </a:spcBef>
              <a:spcAft>
                <a:spcPts val="0"/>
              </a:spcAft>
              <a:buSzPts val="1400"/>
              <a:buFont typeface="Oswald"/>
              <a:buNone/>
              <a:defRPr>
                <a:latin typeface="Oswald"/>
                <a:ea typeface="Oswald"/>
                <a:cs typeface="Oswald"/>
                <a:sym typeface="Oswald"/>
              </a:defRPr>
            </a:lvl4pPr>
            <a:lvl5pPr lvl="4" algn="ctr" rtl="0">
              <a:lnSpc>
                <a:spcPct val="100000"/>
              </a:lnSpc>
              <a:spcBef>
                <a:spcPts val="0"/>
              </a:spcBef>
              <a:spcAft>
                <a:spcPts val="0"/>
              </a:spcAft>
              <a:buSzPts val="1400"/>
              <a:buFont typeface="Oswald"/>
              <a:buNone/>
              <a:defRPr>
                <a:latin typeface="Oswald"/>
                <a:ea typeface="Oswald"/>
                <a:cs typeface="Oswald"/>
                <a:sym typeface="Oswald"/>
              </a:defRPr>
            </a:lvl5pPr>
            <a:lvl6pPr lvl="5" algn="ctr" rtl="0">
              <a:lnSpc>
                <a:spcPct val="100000"/>
              </a:lnSpc>
              <a:spcBef>
                <a:spcPts val="0"/>
              </a:spcBef>
              <a:spcAft>
                <a:spcPts val="0"/>
              </a:spcAft>
              <a:buSzPts val="1400"/>
              <a:buFont typeface="Oswald"/>
              <a:buNone/>
              <a:defRPr>
                <a:latin typeface="Oswald"/>
                <a:ea typeface="Oswald"/>
                <a:cs typeface="Oswald"/>
                <a:sym typeface="Oswald"/>
              </a:defRPr>
            </a:lvl6pPr>
            <a:lvl7pPr lvl="6" algn="ctr" rtl="0">
              <a:lnSpc>
                <a:spcPct val="100000"/>
              </a:lnSpc>
              <a:spcBef>
                <a:spcPts val="0"/>
              </a:spcBef>
              <a:spcAft>
                <a:spcPts val="0"/>
              </a:spcAft>
              <a:buSzPts val="1400"/>
              <a:buFont typeface="Oswald"/>
              <a:buNone/>
              <a:defRPr>
                <a:latin typeface="Oswald"/>
                <a:ea typeface="Oswald"/>
                <a:cs typeface="Oswald"/>
                <a:sym typeface="Oswald"/>
              </a:defRPr>
            </a:lvl7pPr>
            <a:lvl8pPr lvl="7" algn="ctr" rtl="0">
              <a:lnSpc>
                <a:spcPct val="100000"/>
              </a:lnSpc>
              <a:spcBef>
                <a:spcPts val="0"/>
              </a:spcBef>
              <a:spcAft>
                <a:spcPts val="0"/>
              </a:spcAft>
              <a:buSzPts val="1400"/>
              <a:buFont typeface="Oswald"/>
              <a:buNone/>
              <a:defRPr>
                <a:latin typeface="Oswald"/>
                <a:ea typeface="Oswald"/>
                <a:cs typeface="Oswald"/>
                <a:sym typeface="Oswald"/>
              </a:defRPr>
            </a:lvl8pPr>
            <a:lvl9pPr lvl="8" algn="ctr" rtl="0">
              <a:lnSpc>
                <a:spcPct val="100000"/>
              </a:lnSpc>
              <a:spcBef>
                <a:spcPts val="0"/>
              </a:spcBef>
              <a:spcAft>
                <a:spcPts val="0"/>
              </a:spcAft>
              <a:buSzPts val="1400"/>
              <a:buFont typeface="Oswald"/>
              <a:buNone/>
              <a:defRPr>
                <a:latin typeface="Oswald"/>
                <a:ea typeface="Oswald"/>
                <a:cs typeface="Oswald"/>
                <a:sym typeface="Oswal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6"/>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2"/>
        <p:cNvGrpSpPr/>
        <p:nvPr/>
      </p:nvGrpSpPr>
      <p:grpSpPr>
        <a:xfrm>
          <a:off x="0" y="0"/>
          <a:ext cx="0" cy="0"/>
          <a:chOff x="0" y="0"/>
          <a:chExt cx="0" cy="0"/>
        </a:xfrm>
      </p:grpSpPr>
      <p:sp>
        <p:nvSpPr>
          <p:cNvPr id="73" name="Google Shape;73;p7"/>
          <p:cNvSpPr/>
          <p:nvPr userDrawn="1"/>
        </p:nvSpPr>
        <p:spPr>
          <a:xfrm flipH="1">
            <a:off x="-741332" y="-713203"/>
            <a:ext cx="4256056" cy="4142923"/>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8" name="Google Shape;78;p7"/>
          <p:cNvSpPr txBox="1">
            <a:spLocks noGrp="1"/>
          </p:cNvSpPr>
          <p:nvPr>
            <p:ph type="body" idx="1"/>
          </p:nvPr>
        </p:nvSpPr>
        <p:spPr>
          <a:xfrm>
            <a:off x="720000" y="1129300"/>
            <a:ext cx="7704000" cy="3350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Font typeface="Oxygen Light"/>
              <a:buAutoNum type="arabicPeriod"/>
              <a:defRPr sz="1300"/>
            </a:lvl1pPr>
            <a:lvl2pPr marL="914400" lvl="1" indent="-304800">
              <a:spcBef>
                <a:spcPts val="1600"/>
              </a:spcBef>
              <a:spcAft>
                <a:spcPts val="0"/>
              </a:spcAft>
              <a:buClr>
                <a:srgbClr val="434343"/>
              </a:buClr>
              <a:buSzPts val="1200"/>
              <a:buFont typeface="Roboto Condensed Light"/>
              <a:buAutoNum type="alphaLcPeriod"/>
              <a:defRPr sz="1200"/>
            </a:lvl2pPr>
            <a:lvl3pPr marL="1371600" lvl="2" indent="-304800">
              <a:spcBef>
                <a:spcPts val="1600"/>
              </a:spcBef>
              <a:spcAft>
                <a:spcPts val="0"/>
              </a:spcAft>
              <a:buClr>
                <a:srgbClr val="434343"/>
              </a:buClr>
              <a:buSzPts val="1200"/>
              <a:buFont typeface="Roboto Condensed Light"/>
              <a:buAutoNum type="romanLcPeriod"/>
              <a:defRPr sz="1200"/>
            </a:lvl3pPr>
            <a:lvl4pPr marL="1828800" lvl="3" indent="-304800">
              <a:spcBef>
                <a:spcPts val="1600"/>
              </a:spcBef>
              <a:spcAft>
                <a:spcPts val="0"/>
              </a:spcAft>
              <a:buClr>
                <a:srgbClr val="434343"/>
              </a:buClr>
              <a:buSzPts val="1200"/>
              <a:buFont typeface="Roboto Condensed Light"/>
              <a:buAutoNum type="arabicPeriod"/>
              <a:defRPr sz="1200"/>
            </a:lvl4pPr>
            <a:lvl5pPr marL="2286000" lvl="4" indent="-304800">
              <a:spcBef>
                <a:spcPts val="1600"/>
              </a:spcBef>
              <a:spcAft>
                <a:spcPts val="0"/>
              </a:spcAft>
              <a:buClr>
                <a:srgbClr val="434343"/>
              </a:buClr>
              <a:buSzPts val="1200"/>
              <a:buFont typeface="Roboto Condensed Light"/>
              <a:buAutoNum type="alphaLcPeriod"/>
              <a:defRPr sz="1200"/>
            </a:lvl5pPr>
            <a:lvl6pPr marL="2743200" lvl="5" indent="-304800">
              <a:spcBef>
                <a:spcPts val="1600"/>
              </a:spcBef>
              <a:spcAft>
                <a:spcPts val="0"/>
              </a:spcAft>
              <a:buClr>
                <a:srgbClr val="434343"/>
              </a:buClr>
              <a:buSzPts val="1200"/>
              <a:buFont typeface="Roboto Condensed Light"/>
              <a:buAutoNum type="romanLcPeriod"/>
              <a:defRPr sz="1200"/>
            </a:lvl6pPr>
            <a:lvl7pPr marL="3200400" lvl="6" indent="-304800">
              <a:spcBef>
                <a:spcPts val="1600"/>
              </a:spcBef>
              <a:spcAft>
                <a:spcPts val="0"/>
              </a:spcAft>
              <a:buClr>
                <a:srgbClr val="434343"/>
              </a:buClr>
              <a:buSzPts val="1200"/>
              <a:buFont typeface="Roboto Condensed Light"/>
              <a:buAutoNum type="arabicPeriod"/>
              <a:defRPr sz="1200"/>
            </a:lvl7pPr>
            <a:lvl8pPr marL="3657600" lvl="7" indent="-304800">
              <a:spcBef>
                <a:spcPts val="1600"/>
              </a:spcBef>
              <a:spcAft>
                <a:spcPts val="0"/>
              </a:spcAft>
              <a:buClr>
                <a:srgbClr val="434343"/>
              </a:buClr>
              <a:buSzPts val="1200"/>
              <a:buFont typeface="Roboto Condensed Light"/>
              <a:buAutoNum type="alphaLcPeriod"/>
              <a:defRPr sz="1200"/>
            </a:lvl8pPr>
            <a:lvl9pPr marL="4114800" lvl="8" indent="-304800">
              <a:spcBef>
                <a:spcPts val="1600"/>
              </a:spcBef>
              <a:spcAft>
                <a:spcPts val="1600"/>
              </a:spcAft>
              <a:buClr>
                <a:srgbClr val="434343"/>
              </a:buClr>
              <a:buSzPts val="1200"/>
              <a:buFont typeface="Roboto Condensed Light"/>
              <a:buAutoNum type="romanLcPeriod"/>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grpSp>
        <p:nvGrpSpPr>
          <p:cNvPr id="80" name="Google Shape;80;p8"/>
          <p:cNvGrpSpPr/>
          <p:nvPr/>
        </p:nvGrpSpPr>
        <p:grpSpPr>
          <a:xfrm flipH="1">
            <a:off x="5807015" y="-636946"/>
            <a:ext cx="4224355" cy="5857441"/>
            <a:chOff x="2397737" y="2494825"/>
            <a:chExt cx="1808913" cy="2508325"/>
          </a:xfrm>
        </p:grpSpPr>
        <p:sp>
          <p:nvSpPr>
            <p:cNvPr id="81" name="Google Shape;81;p8"/>
            <p:cNvSpPr/>
            <p:nvPr/>
          </p:nvSpPr>
          <p:spPr>
            <a:xfrm>
              <a:off x="2588500" y="2494825"/>
              <a:ext cx="1618150" cy="2508325"/>
            </a:xfrm>
            <a:custGeom>
              <a:avLst/>
              <a:gdLst/>
              <a:ahLst/>
              <a:cxnLst/>
              <a:rect l="l" t="t" r="r" b="b"/>
              <a:pathLst>
                <a:path w="64726" h="100333" extrusionOk="0">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3479675" y="3291600"/>
              <a:ext cx="402175" cy="497400"/>
            </a:xfrm>
            <a:custGeom>
              <a:avLst/>
              <a:gdLst/>
              <a:ahLst/>
              <a:cxnLst/>
              <a:rect l="l" t="t" r="r" b="b"/>
              <a:pathLst>
                <a:path w="16087" h="19896" extrusionOk="0">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2397737" y="2595675"/>
              <a:ext cx="1399375" cy="2407275"/>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2588500" y="2924525"/>
              <a:ext cx="360850" cy="448075"/>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3251150" y="2735850"/>
              <a:ext cx="480725" cy="39350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2702250" y="4516700"/>
              <a:ext cx="565000" cy="367425"/>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3471550" y="4318275"/>
              <a:ext cx="210050" cy="317525"/>
            </a:xfrm>
            <a:custGeom>
              <a:avLst/>
              <a:gdLst/>
              <a:ahLst/>
              <a:cxnLst/>
              <a:rect l="l" t="t" r="r" b="b"/>
              <a:pathLst>
                <a:path w="8402" h="12701" extrusionOk="0">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2683950" y="3624150"/>
              <a:ext cx="613625" cy="725100"/>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p:nvPr/>
        </p:nvSpPr>
        <p:spPr>
          <a:xfrm rot="10800000">
            <a:off x="-343975" y="1842925"/>
            <a:ext cx="4344379" cy="4229085"/>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rot="-1893416">
            <a:off x="611114" y="3819618"/>
            <a:ext cx="647272" cy="659916"/>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rot="-1893416">
            <a:off x="1456235" y="4261915"/>
            <a:ext cx="385362" cy="394973"/>
          </a:xfrm>
          <a:custGeom>
            <a:avLst/>
            <a:gdLst/>
            <a:ahLst/>
            <a:cxnLst/>
            <a:rect l="l" t="t" r="r" b="b"/>
            <a:pathLst>
              <a:path w="7498" h="7685" extrusionOk="0">
                <a:moveTo>
                  <a:pt x="3968" y="0"/>
                </a:moveTo>
                <a:cubicBezTo>
                  <a:pt x="3959" y="0"/>
                  <a:pt x="3950" y="1"/>
                  <a:pt x="3940" y="1"/>
                </a:cubicBezTo>
                <a:cubicBezTo>
                  <a:pt x="3899" y="1"/>
                  <a:pt x="3867" y="1"/>
                  <a:pt x="3834" y="9"/>
                </a:cubicBezTo>
                <a:cubicBezTo>
                  <a:pt x="3745" y="17"/>
                  <a:pt x="3663" y="33"/>
                  <a:pt x="3582" y="58"/>
                </a:cubicBezTo>
                <a:cubicBezTo>
                  <a:pt x="3541" y="74"/>
                  <a:pt x="3501" y="90"/>
                  <a:pt x="3468" y="107"/>
                </a:cubicBezTo>
                <a:cubicBezTo>
                  <a:pt x="3305" y="180"/>
                  <a:pt x="3199" y="286"/>
                  <a:pt x="3208" y="400"/>
                </a:cubicBezTo>
                <a:cubicBezTo>
                  <a:pt x="3208" y="579"/>
                  <a:pt x="3427" y="717"/>
                  <a:pt x="3729" y="758"/>
                </a:cubicBezTo>
                <a:lnTo>
                  <a:pt x="3745" y="1523"/>
                </a:lnTo>
                <a:cubicBezTo>
                  <a:pt x="3668" y="1515"/>
                  <a:pt x="3590" y="1512"/>
                  <a:pt x="3514" y="1512"/>
                </a:cubicBezTo>
                <a:cubicBezTo>
                  <a:pt x="2925" y="1512"/>
                  <a:pt x="2351" y="1729"/>
                  <a:pt x="1905" y="2125"/>
                </a:cubicBezTo>
                <a:lnTo>
                  <a:pt x="1156" y="1645"/>
                </a:lnTo>
                <a:cubicBezTo>
                  <a:pt x="1246" y="1458"/>
                  <a:pt x="1238" y="1279"/>
                  <a:pt x="1140" y="1214"/>
                </a:cubicBezTo>
                <a:cubicBezTo>
                  <a:pt x="1110" y="1200"/>
                  <a:pt x="1078" y="1194"/>
                  <a:pt x="1047" y="1194"/>
                </a:cubicBezTo>
                <a:cubicBezTo>
                  <a:pt x="983" y="1194"/>
                  <a:pt x="920" y="1219"/>
                  <a:pt x="871" y="1263"/>
                </a:cubicBezTo>
                <a:cubicBezTo>
                  <a:pt x="855" y="1271"/>
                  <a:pt x="830" y="1295"/>
                  <a:pt x="806" y="1311"/>
                </a:cubicBezTo>
                <a:cubicBezTo>
                  <a:pt x="765" y="1352"/>
                  <a:pt x="725" y="1393"/>
                  <a:pt x="692" y="1442"/>
                </a:cubicBezTo>
                <a:cubicBezTo>
                  <a:pt x="676" y="1458"/>
                  <a:pt x="660" y="1482"/>
                  <a:pt x="651" y="1499"/>
                </a:cubicBezTo>
                <a:cubicBezTo>
                  <a:pt x="497" y="1735"/>
                  <a:pt x="472" y="1987"/>
                  <a:pt x="594" y="2068"/>
                </a:cubicBezTo>
                <a:cubicBezTo>
                  <a:pt x="621" y="2085"/>
                  <a:pt x="650" y="2092"/>
                  <a:pt x="681" y="2092"/>
                </a:cubicBezTo>
                <a:cubicBezTo>
                  <a:pt x="776" y="2092"/>
                  <a:pt x="891" y="2022"/>
                  <a:pt x="1001" y="1906"/>
                </a:cubicBezTo>
                <a:lnTo>
                  <a:pt x="1693" y="2345"/>
                </a:lnTo>
                <a:cubicBezTo>
                  <a:pt x="1156" y="2964"/>
                  <a:pt x="969" y="3811"/>
                  <a:pt x="1205" y="4600"/>
                </a:cubicBezTo>
                <a:cubicBezTo>
                  <a:pt x="1205" y="4608"/>
                  <a:pt x="1205" y="4616"/>
                  <a:pt x="1213" y="4625"/>
                </a:cubicBezTo>
                <a:cubicBezTo>
                  <a:pt x="1221" y="4673"/>
                  <a:pt x="1238" y="4722"/>
                  <a:pt x="1254" y="4763"/>
                </a:cubicBezTo>
                <a:lnTo>
                  <a:pt x="489" y="5113"/>
                </a:lnTo>
                <a:cubicBezTo>
                  <a:pt x="402" y="4973"/>
                  <a:pt x="289" y="4888"/>
                  <a:pt x="197" y="4888"/>
                </a:cubicBezTo>
                <a:cubicBezTo>
                  <a:pt x="176" y="4888"/>
                  <a:pt x="156" y="4892"/>
                  <a:pt x="139" y="4901"/>
                </a:cubicBezTo>
                <a:cubicBezTo>
                  <a:pt x="8" y="4958"/>
                  <a:pt x="0" y="5194"/>
                  <a:pt x="106" y="5439"/>
                </a:cubicBezTo>
                <a:cubicBezTo>
                  <a:pt x="114" y="5463"/>
                  <a:pt x="122" y="5479"/>
                  <a:pt x="139" y="5496"/>
                </a:cubicBezTo>
                <a:cubicBezTo>
                  <a:pt x="163" y="5544"/>
                  <a:pt x="196" y="5593"/>
                  <a:pt x="228" y="5642"/>
                </a:cubicBezTo>
                <a:cubicBezTo>
                  <a:pt x="244" y="5658"/>
                  <a:pt x="269" y="5675"/>
                  <a:pt x="285" y="5699"/>
                </a:cubicBezTo>
                <a:cubicBezTo>
                  <a:pt x="329" y="5750"/>
                  <a:pt x="398" y="5780"/>
                  <a:pt x="468" y="5780"/>
                </a:cubicBezTo>
                <a:cubicBezTo>
                  <a:pt x="489" y="5780"/>
                  <a:pt x="509" y="5778"/>
                  <a:pt x="529" y="5772"/>
                </a:cubicBezTo>
                <a:cubicBezTo>
                  <a:pt x="627" y="5732"/>
                  <a:pt x="660" y="5561"/>
                  <a:pt x="603" y="5365"/>
                </a:cubicBezTo>
                <a:lnTo>
                  <a:pt x="1376" y="5023"/>
                </a:lnTo>
                <a:lnTo>
                  <a:pt x="1376" y="5032"/>
                </a:lnTo>
                <a:cubicBezTo>
                  <a:pt x="1408" y="5089"/>
                  <a:pt x="1441" y="5146"/>
                  <a:pt x="1482" y="5203"/>
                </a:cubicBezTo>
                <a:cubicBezTo>
                  <a:pt x="1490" y="5219"/>
                  <a:pt x="1498" y="5235"/>
                  <a:pt x="1514" y="5251"/>
                </a:cubicBezTo>
                <a:cubicBezTo>
                  <a:pt x="1539" y="5300"/>
                  <a:pt x="1571" y="5349"/>
                  <a:pt x="1612" y="5390"/>
                </a:cubicBezTo>
                <a:lnTo>
                  <a:pt x="1636" y="5422"/>
                </a:lnTo>
                <a:cubicBezTo>
                  <a:pt x="1677" y="5479"/>
                  <a:pt x="1718" y="5528"/>
                  <a:pt x="1767" y="5577"/>
                </a:cubicBezTo>
                <a:lnTo>
                  <a:pt x="1807" y="5610"/>
                </a:lnTo>
                <a:cubicBezTo>
                  <a:pt x="1840" y="5650"/>
                  <a:pt x="1881" y="5691"/>
                  <a:pt x="1921" y="5724"/>
                </a:cubicBezTo>
                <a:cubicBezTo>
                  <a:pt x="1938" y="5740"/>
                  <a:pt x="1946" y="5748"/>
                  <a:pt x="1962" y="5756"/>
                </a:cubicBezTo>
                <a:cubicBezTo>
                  <a:pt x="2011" y="5805"/>
                  <a:pt x="2068" y="5846"/>
                  <a:pt x="2125" y="5886"/>
                </a:cubicBezTo>
                <a:lnTo>
                  <a:pt x="2157" y="5911"/>
                </a:lnTo>
                <a:cubicBezTo>
                  <a:pt x="2206" y="5943"/>
                  <a:pt x="2255" y="5968"/>
                  <a:pt x="2304" y="6000"/>
                </a:cubicBezTo>
                <a:lnTo>
                  <a:pt x="2353" y="6025"/>
                </a:lnTo>
                <a:lnTo>
                  <a:pt x="2450" y="6074"/>
                </a:lnTo>
                <a:lnTo>
                  <a:pt x="2231" y="6847"/>
                </a:lnTo>
                <a:cubicBezTo>
                  <a:pt x="2187" y="6842"/>
                  <a:pt x="2144" y="6840"/>
                  <a:pt x="2103" y="6840"/>
                </a:cubicBezTo>
                <a:cubicBezTo>
                  <a:pt x="1861" y="6840"/>
                  <a:pt x="1671" y="6921"/>
                  <a:pt x="1636" y="7067"/>
                </a:cubicBezTo>
                <a:cubicBezTo>
                  <a:pt x="1604" y="7181"/>
                  <a:pt x="1677" y="7311"/>
                  <a:pt x="1807" y="7417"/>
                </a:cubicBezTo>
                <a:cubicBezTo>
                  <a:pt x="1840" y="7441"/>
                  <a:pt x="1881" y="7466"/>
                  <a:pt x="1913" y="7490"/>
                </a:cubicBezTo>
                <a:cubicBezTo>
                  <a:pt x="1986" y="7531"/>
                  <a:pt x="2068" y="7571"/>
                  <a:pt x="2149" y="7604"/>
                </a:cubicBezTo>
                <a:cubicBezTo>
                  <a:pt x="2182" y="7612"/>
                  <a:pt x="2214" y="7620"/>
                  <a:pt x="2255" y="7637"/>
                </a:cubicBezTo>
                <a:cubicBezTo>
                  <a:pt x="2375" y="7669"/>
                  <a:pt x="2493" y="7685"/>
                  <a:pt x="2601" y="7685"/>
                </a:cubicBezTo>
                <a:cubicBezTo>
                  <a:pt x="2845" y="7685"/>
                  <a:pt x="3038" y="7604"/>
                  <a:pt x="3077" y="7457"/>
                </a:cubicBezTo>
                <a:cubicBezTo>
                  <a:pt x="3118" y="7295"/>
                  <a:pt x="2947" y="7091"/>
                  <a:pt x="2670" y="6969"/>
                </a:cubicBezTo>
                <a:lnTo>
                  <a:pt x="2874" y="6236"/>
                </a:lnTo>
                <a:cubicBezTo>
                  <a:pt x="2914" y="6245"/>
                  <a:pt x="2963" y="6261"/>
                  <a:pt x="3020" y="6269"/>
                </a:cubicBezTo>
                <a:cubicBezTo>
                  <a:pt x="3185" y="6304"/>
                  <a:pt x="3353" y="6322"/>
                  <a:pt x="3523" y="6322"/>
                </a:cubicBezTo>
                <a:cubicBezTo>
                  <a:pt x="3673" y="6322"/>
                  <a:pt x="3824" y="6308"/>
                  <a:pt x="3973" y="6277"/>
                </a:cubicBezTo>
                <a:cubicBezTo>
                  <a:pt x="4103" y="6253"/>
                  <a:pt x="4233" y="6220"/>
                  <a:pt x="4363" y="6171"/>
                </a:cubicBezTo>
                <a:cubicBezTo>
                  <a:pt x="4404" y="6155"/>
                  <a:pt x="4445" y="6139"/>
                  <a:pt x="4486" y="6114"/>
                </a:cubicBezTo>
                <a:cubicBezTo>
                  <a:pt x="4575" y="6082"/>
                  <a:pt x="4657" y="6041"/>
                  <a:pt x="4738" y="5992"/>
                </a:cubicBezTo>
                <a:lnTo>
                  <a:pt x="5332" y="6668"/>
                </a:lnTo>
                <a:cubicBezTo>
                  <a:pt x="5169" y="6863"/>
                  <a:pt x="5112" y="7067"/>
                  <a:pt x="5210" y="7173"/>
                </a:cubicBezTo>
                <a:cubicBezTo>
                  <a:pt x="5248" y="7216"/>
                  <a:pt x="5307" y="7237"/>
                  <a:pt x="5377" y="7237"/>
                </a:cubicBezTo>
                <a:cubicBezTo>
                  <a:pt x="5516" y="7237"/>
                  <a:pt x="5702" y="7156"/>
                  <a:pt x="5869" y="7010"/>
                </a:cubicBezTo>
                <a:lnTo>
                  <a:pt x="5935" y="6953"/>
                </a:lnTo>
                <a:cubicBezTo>
                  <a:pt x="5983" y="6896"/>
                  <a:pt x="6024" y="6847"/>
                  <a:pt x="6065" y="6782"/>
                </a:cubicBezTo>
                <a:cubicBezTo>
                  <a:pt x="6081" y="6757"/>
                  <a:pt x="6097" y="6725"/>
                  <a:pt x="6114" y="6700"/>
                </a:cubicBezTo>
                <a:cubicBezTo>
                  <a:pt x="6171" y="6570"/>
                  <a:pt x="6179" y="6448"/>
                  <a:pt x="6114" y="6375"/>
                </a:cubicBezTo>
                <a:cubicBezTo>
                  <a:pt x="6076" y="6331"/>
                  <a:pt x="6016" y="6309"/>
                  <a:pt x="5944" y="6309"/>
                </a:cubicBezTo>
                <a:cubicBezTo>
                  <a:pt x="5844" y="6309"/>
                  <a:pt x="5719" y="6351"/>
                  <a:pt x="5601" y="6432"/>
                </a:cubicBezTo>
                <a:lnTo>
                  <a:pt x="5031" y="5789"/>
                </a:lnTo>
                <a:cubicBezTo>
                  <a:pt x="5055" y="5772"/>
                  <a:pt x="5072" y="5748"/>
                  <a:pt x="5096" y="5732"/>
                </a:cubicBezTo>
                <a:cubicBezTo>
                  <a:pt x="5308" y="5553"/>
                  <a:pt x="5479" y="5333"/>
                  <a:pt x="5617" y="5097"/>
                </a:cubicBezTo>
                <a:cubicBezTo>
                  <a:pt x="5658" y="5032"/>
                  <a:pt x="5690" y="4958"/>
                  <a:pt x="5715" y="4885"/>
                </a:cubicBezTo>
                <a:lnTo>
                  <a:pt x="6260" y="5007"/>
                </a:lnTo>
                <a:cubicBezTo>
                  <a:pt x="6244" y="5162"/>
                  <a:pt x="6301" y="5284"/>
                  <a:pt x="6382" y="5308"/>
                </a:cubicBezTo>
                <a:cubicBezTo>
                  <a:pt x="6390" y="5310"/>
                  <a:pt x="6398" y="5311"/>
                  <a:pt x="6406" y="5311"/>
                </a:cubicBezTo>
                <a:cubicBezTo>
                  <a:pt x="6506" y="5311"/>
                  <a:pt x="6613" y="5171"/>
                  <a:pt x="6651" y="4983"/>
                </a:cubicBezTo>
                <a:cubicBezTo>
                  <a:pt x="6659" y="4958"/>
                  <a:pt x="6659" y="4942"/>
                  <a:pt x="6667" y="4926"/>
                </a:cubicBezTo>
                <a:cubicBezTo>
                  <a:pt x="6667" y="4885"/>
                  <a:pt x="6675" y="4836"/>
                  <a:pt x="6667" y="4796"/>
                </a:cubicBezTo>
                <a:cubicBezTo>
                  <a:pt x="6667" y="4771"/>
                  <a:pt x="6667" y="4747"/>
                  <a:pt x="6659" y="4730"/>
                </a:cubicBezTo>
                <a:cubicBezTo>
                  <a:pt x="6643" y="4641"/>
                  <a:pt x="6602" y="4576"/>
                  <a:pt x="6545" y="4568"/>
                </a:cubicBezTo>
                <a:cubicBezTo>
                  <a:pt x="6538" y="4566"/>
                  <a:pt x="6531" y="4566"/>
                  <a:pt x="6524" y="4566"/>
                </a:cubicBezTo>
                <a:cubicBezTo>
                  <a:pt x="6442" y="4566"/>
                  <a:pt x="6362" y="4652"/>
                  <a:pt x="6309" y="4787"/>
                </a:cubicBezTo>
                <a:lnTo>
                  <a:pt x="5804" y="4673"/>
                </a:lnTo>
                <a:cubicBezTo>
                  <a:pt x="5829" y="4592"/>
                  <a:pt x="5853" y="4511"/>
                  <a:pt x="5869" y="4421"/>
                </a:cubicBezTo>
                <a:cubicBezTo>
                  <a:pt x="5886" y="4340"/>
                  <a:pt x="5902" y="4250"/>
                  <a:pt x="5910" y="4169"/>
                </a:cubicBezTo>
                <a:lnTo>
                  <a:pt x="5910" y="4087"/>
                </a:lnTo>
                <a:cubicBezTo>
                  <a:pt x="5910" y="4030"/>
                  <a:pt x="5918" y="3965"/>
                  <a:pt x="5918" y="3908"/>
                </a:cubicBezTo>
                <a:lnTo>
                  <a:pt x="5918" y="3819"/>
                </a:lnTo>
                <a:cubicBezTo>
                  <a:pt x="5918" y="3770"/>
                  <a:pt x="5918" y="3721"/>
                  <a:pt x="5910" y="3664"/>
                </a:cubicBezTo>
                <a:cubicBezTo>
                  <a:pt x="5910" y="3631"/>
                  <a:pt x="5902" y="3599"/>
                  <a:pt x="5894" y="3566"/>
                </a:cubicBezTo>
                <a:cubicBezTo>
                  <a:pt x="5886" y="3534"/>
                  <a:pt x="5886" y="3509"/>
                  <a:pt x="5878" y="3485"/>
                </a:cubicBezTo>
                <a:lnTo>
                  <a:pt x="6724" y="3176"/>
                </a:lnTo>
                <a:cubicBezTo>
                  <a:pt x="6857" y="3407"/>
                  <a:pt x="7033" y="3554"/>
                  <a:pt x="7183" y="3554"/>
                </a:cubicBezTo>
                <a:cubicBezTo>
                  <a:pt x="7207" y="3554"/>
                  <a:pt x="7231" y="3550"/>
                  <a:pt x="7253" y="3542"/>
                </a:cubicBezTo>
                <a:cubicBezTo>
                  <a:pt x="7449" y="3485"/>
                  <a:pt x="7498" y="3110"/>
                  <a:pt x="7359" y="2728"/>
                </a:cubicBezTo>
                <a:cubicBezTo>
                  <a:pt x="7343" y="2695"/>
                  <a:pt x="7335" y="2655"/>
                  <a:pt x="7319" y="2622"/>
                </a:cubicBezTo>
                <a:cubicBezTo>
                  <a:pt x="7278" y="2541"/>
                  <a:pt x="7237" y="2467"/>
                  <a:pt x="7188" y="2394"/>
                </a:cubicBezTo>
                <a:cubicBezTo>
                  <a:pt x="7164" y="2361"/>
                  <a:pt x="7139" y="2329"/>
                  <a:pt x="7107" y="2305"/>
                </a:cubicBezTo>
                <a:cubicBezTo>
                  <a:pt x="7009" y="2200"/>
                  <a:pt x="6906" y="2138"/>
                  <a:pt x="6811" y="2138"/>
                </a:cubicBezTo>
                <a:cubicBezTo>
                  <a:pt x="6787" y="2138"/>
                  <a:pt x="6763" y="2142"/>
                  <a:pt x="6741" y="2150"/>
                </a:cubicBezTo>
                <a:cubicBezTo>
                  <a:pt x="6578" y="2215"/>
                  <a:pt x="6521" y="2467"/>
                  <a:pt x="6570" y="2760"/>
                </a:cubicBezTo>
                <a:lnTo>
                  <a:pt x="5756" y="3062"/>
                </a:lnTo>
                <a:cubicBezTo>
                  <a:pt x="5747" y="3021"/>
                  <a:pt x="5731" y="2980"/>
                  <a:pt x="5715" y="2948"/>
                </a:cubicBezTo>
                <a:lnTo>
                  <a:pt x="5674" y="2874"/>
                </a:lnTo>
                <a:cubicBezTo>
                  <a:pt x="5650" y="2817"/>
                  <a:pt x="5625" y="2769"/>
                  <a:pt x="5601" y="2720"/>
                </a:cubicBezTo>
                <a:lnTo>
                  <a:pt x="5560" y="2655"/>
                </a:lnTo>
                <a:cubicBezTo>
                  <a:pt x="5528" y="2606"/>
                  <a:pt x="5495" y="2557"/>
                  <a:pt x="5454" y="2508"/>
                </a:cubicBezTo>
                <a:cubicBezTo>
                  <a:pt x="5446" y="2500"/>
                  <a:pt x="5438" y="2484"/>
                  <a:pt x="5430" y="2467"/>
                </a:cubicBezTo>
                <a:cubicBezTo>
                  <a:pt x="5381" y="2402"/>
                  <a:pt x="5324" y="2337"/>
                  <a:pt x="5267" y="2272"/>
                </a:cubicBezTo>
                <a:lnTo>
                  <a:pt x="5650" y="1954"/>
                </a:lnTo>
                <a:cubicBezTo>
                  <a:pt x="5730" y="2024"/>
                  <a:pt x="5819" y="2068"/>
                  <a:pt x="5890" y="2068"/>
                </a:cubicBezTo>
                <a:cubicBezTo>
                  <a:pt x="5919" y="2068"/>
                  <a:pt x="5946" y="2061"/>
                  <a:pt x="5967" y="2044"/>
                </a:cubicBezTo>
                <a:cubicBezTo>
                  <a:pt x="6049" y="1971"/>
                  <a:pt x="6008" y="1784"/>
                  <a:pt x="5878" y="1621"/>
                </a:cubicBezTo>
                <a:cubicBezTo>
                  <a:pt x="5861" y="1613"/>
                  <a:pt x="5853" y="1596"/>
                  <a:pt x="5837" y="1580"/>
                </a:cubicBezTo>
                <a:cubicBezTo>
                  <a:pt x="5804" y="1547"/>
                  <a:pt x="5772" y="1523"/>
                  <a:pt x="5739" y="1499"/>
                </a:cubicBezTo>
                <a:cubicBezTo>
                  <a:pt x="5723" y="1482"/>
                  <a:pt x="5699" y="1474"/>
                  <a:pt x="5682" y="1466"/>
                </a:cubicBezTo>
                <a:cubicBezTo>
                  <a:pt x="5651" y="1444"/>
                  <a:pt x="5612" y="1431"/>
                  <a:pt x="5573" y="1431"/>
                </a:cubicBezTo>
                <a:cubicBezTo>
                  <a:pt x="5541" y="1431"/>
                  <a:pt x="5508" y="1440"/>
                  <a:pt x="5479" y="1458"/>
                </a:cubicBezTo>
                <a:cubicBezTo>
                  <a:pt x="5414" y="1515"/>
                  <a:pt x="5430" y="1645"/>
                  <a:pt x="5503" y="1784"/>
                </a:cubicBezTo>
                <a:lnTo>
                  <a:pt x="5096" y="2117"/>
                </a:lnTo>
                <a:cubicBezTo>
                  <a:pt x="4836" y="1881"/>
                  <a:pt x="4526" y="1710"/>
                  <a:pt x="4193" y="1613"/>
                </a:cubicBezTo>
                <a:lnTo>
                  <a:pt x="4176" y="750"/>
                </a:lnTo>
                <a:cubicBezTo>
                  <a:pt x="4477" y="701"/>
                  <a:pt x="4697" y="546"/>
                  <a:pt x="4689" y="375"/>
                </a:cubicBezTo>
                <a:cubicBezTo>
                  <a:pt x="4689" y="168"/>
                  <a:pt x="4363" y="0"/>
                  <a:pt x="39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txBox="1">
            <a:spLocks noGrp="1"/>
          </p:cNvSpPr>
          <p:nvPr>
            <p:ph type="title"/>
          </p:nvPr>
        </p:nvSpPr>
        <p:spPr>
          <a:xfrm>
            <a:off x="456000" y="450150"/>
            <a:ext cx="6367800" cy="409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9">
    <p:spTree>
      <p:nvGrpSpPr>
        <p:cNvPr id="1" name="Shape 124"/>
        <p:cNvGrpSpPr/>
        <p:nvPr/>
      </p:nvGrpSpPr>
      <p:grpSpPr>
        <a:xfrm>
          <a:off x="0" y="0"/>
          <a:ext cx="0" cy="0"/>
          <a:chOff x="0" y="0"/>
          <a:chExt cx="0" cy="0"/>
        </a:xfrm>
      </p:grpSpPr>
      <p:sp>
        <p:nvSpPr>
          <p:cNvPr id="125" name="Google Shape;125;p12"/>
          <p:cNvSpPr/>
          <p:nvPr/>
        </p:nvSpPr>
        <p:spPr>
          <a:xfrm rot="5400000">
            <a:off x="5468968" y="1499747"/>
            <a:ext cx="4256056" cy="4142923"/>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2"/>
          <p:cNvSpPr/>
          <p:nvPr/>
        </p:nvSpPr>
        <p:spPr>
          <a:xfrm>
            <a:off x="7974354" y="2157706"/>
            <a:ext cx="339188" cy="345781"/>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2"/>
          <p:cNvSpPr/>
          <p:nvPr/>
        </p:nvSpPr>
        <p:spPr>
          <a:xfrm>
            <a:off x="8040018" y="3210327"/>
            <a:ext cx="953208" cy="971699"/>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2"/>
          <p:cNvSpPr/>
          <p:nvPr/>
        </p:nvSpPr>
        <p:spPr>
          <a:xfrm>
            <a:off x="-419885" y="820373"/>
            <a:ext cx="916686" cy="934431"/>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2"/>
          <p:cNvSpPr/>
          <p:nvPr/>
        </p:nvSpPr>
        <p:spPr>
          <a:xfrm>
            <a:off x="536849" y="346049"/>
            <a:ext cx="419412" cy="427572"/>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2"/>
          <p:cNvSpPr txBox="1">
            <a:spLocks noGrp="1"/>
          </p:cNvSpPr>
          <p:nvPr>
            <p:ph type="subTitle" idx="1"/>
          </p:nvPr>
        </p:nvSpPr>
        <p:spPr>
          <a:xfrm flipH="1">
            <a:off x="1207125" y="1573636"/>
            <a:ext cx="2465100" cy="74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2"/>
          <p:cNvSpPr txBox="1">
            <a:spLocks noGrp="1"/>
          </p:cNvSpPr>
          <p:nvPr>
            <p:ph type="title" hasCustomPrompt="1"/>
          </p:nvPr>
        </p:nvSpPr>
        <p:spPr>
          <a:xfrm>
            <a:off x="4221900" y="1382958"/>
            <a:ext cx="700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5500"/>
              <a:buNone/>
              <a:defRPr sz="3600" b="1"/>
            </a:lvl1pPr>
            <a:lvl2pPr lvl="1"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12"/>
          <p:cNvSpPr txBox="1">
            <a:spLocks noGrp="1"/>
          </p:cNvSpPr>
          <p:nvPr>
            <p:ph type="subTitle" idx="2"/>
          </p:nvPr>
        </p:nvSpPr>
        <p:spPr>
          <a:xfrm flipH="1">
            <a:off x="965925" y="1186011"/>
            <a:ext cx="2706300" cy="568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Font typeface="Oswald"/>
              <a:buNone/>
              <a:defRPr sz="2000">
                <a:latin typeface="Pathway Gothic One"/>
                <a:ea typeface="Pathway Gothic One"/>
                <a:cs typeface="Pathway Gothic One"/>
                <a:sym typeface="Pathway Gothic One"/>
              </a:defRPr>
            </a:lvl1pPr>
            <a:lvl2pPr lvl="1" algn="ctr" rtl="0">
              <a:lnSpc>
                <a:spcPct val="100000"/>
              </a:lnSpc>
              <a:spcBef>
                <a:spcPts val="0"/>
              </a:spcBef>
              <a:spcAft>
                <a:spcPts val="0"/>
              </a:spcAft>
              <a:buSzPts val="1400"/>
              <a:buFont typeface="Oswald"/>
              <a:buNone/>
              <a:defRPr>
                <a:latin typeface="Oswald"/>
                <a:ea typeface="Oswald"/>
                <a:cs typeface="Oswald"/>
                <a:sym typeface="Oswald"/>
              </a:defRPr>
            </a:lvl2pPr>
            <a:lvl3pPr lvl="2" algn="ctr" rtl="0">
              <a:lnSpc>
                <a:spcPct val="100000"/>
              </a:lnSpc>
              <a:spcBef>
                <a:spcPts val="0"/>
              </a:spcBef>
              <a:spcAft>
                <a:spcPts val="0"/>
              </a:spcAft>
              <a:buSzPts val="1400"/>
              <a:buFont typeface="Oswald"/>
              <a:buNone/>
              <a:defRPr>
                <a:latin typeface="Oswald"/>
                <a:ea typeface="Oswald"/>
                <a:cs typeface="Oswald"/>
                <a:sym typeface="Oswald"/>
              </a:defRPr>
            </a:lvl3pPr>
            <a:lvl4pPr lvl="3" algn="ctr" rtl="0">
              <a:lnSpc>
                <a:spcPct val="100000"/>
              </a:lnSpc>
              <a:spcBef>
                <a:spcPts val="0"/>
              </a:spcBef>
              <a:spcAft>
                <a:spcPts val="0"/>
              </a:spcAft>
              <a:buSzPts val="1400"/>
              <a:buFont typeface="Oswald"/>
              <a:buNone/>
              <a:defRPr>
                <a:latin typeface="Oswald"/>
                <a:ea typeface="Oswald"/>
                <a:cs typeface="Oswald"/>
                <a:sym typeface="Oswald"/>
              </a:defRPr>
            </a:lvl4pPr>
            <a:lvl5pPr lvl="4" algn="ctr" rtl="0">
              <a:lnSpc>
                <a:spcPct val="100000"/>
              </a:lnSpc>
              <a:spcBef>
                <a:spcPts val="0"/>
              </a:spcBef>
              <a:spcAft>
                <a:spcPts val="0"/>
              </a:spcAft>
              <a:buSzPts val="1400"/>
              <a:buFont typeface="Oswald"/>
              <a:buNone/>
              <a:defRPr>
                <a:latin typeface="Oswald"/>
                <a:ea typeface="Oswald"/>
                <a:cs typeface="Oswald"/>
                <a:sym typeface="Oswald"/>
              </a:defRPr>
            </a:lvl5pPr>
            <a:lvl6pPr lvl="5" algn="ctr" rtl="0">
              <a:lnSpc>
                <a:spcPct val="100000"/>
              </a:lnSpc>
              <a:spcBef>
                <a:spcPts val="0"/>
              </a:spcBef>
              <a:spcAft>
                <a:spcPts val="0"/>
              </a:spcAft>
              <a:buSzPts val="1400"/>
              <a:buFont typeface="Oswald"/>
              <a:buNone/>
              <a:defRPr>
                <a:latin typeface="Oswald"/>
                <a:ea typeface="Oswald"/>
                <a:cs typeface="Oswald"/>
                <a:sym typeface="Oswald"/>
              </a:defRPr>
            </a:lvl6pPr>
            <a:lvl7pPr lvl="6" algn="ctr" rtl="0">
              <a:lnSpc>
                <a:spcPct val="100000"/>
              </a:lnSpc>
              <a:spcBef>
                <a:spcPts val="0"/>
              </a:spcBef>
              <a:spcAft>
                <a:spcPts val="0"/>
              </a:spcAft>
              <a:buSzPts val="1400"/>
              <a:buFont typeface="Oswald"/>
              <a:buNone/>
              <a:defRPr>
                <a:latin typeface="Oswald"/>
                <a:ea typeface="Oswald"/>
                <a:cs typeface="Oswald"/>
                <a:sym typeface="Oswald"/>
              </a:defRPr>
            </a:lvl7pPr>
            <a:lvl8pPr lvl="7" algn="ctr" rtl="0">
              <a:lnSpc>
                <a:spcPct val="100000"/>
              </a:lnSpc>
              <a:spcBef>
                <a:spcPts val="0"/>
              </a:spcBef>
              <a:spcAft>
                <a:spcPts val="0"/>
              </a:spcAft>
              <a:buSzPts val="1400"/>
              <a:buFont typeface="Oswald"/>
              <a:buNone/>
              <a:defRPr>
                <a:latin typeface="Oswald"/>
                <a:ea typeface="Oswald"/>
                <a:cs typeface="Oswald"/>
                <a:sym typeface="Oswald"/>
              </a:defRPr>
            </a:lvl8pPr>
            <a:lvl9pPr lvl="8" algn="ctr" rtl="0">
              <a:lnSpc>
                <a:spcPct val="100000"/>
              </a:lnSpc>
              <a:spcBef>
                <a:spcPts val="0"/>
              </a:spcBef>
              <a:spcAft>
                <a:spcPts val="0"/>
              </a:spcAft>
              <a:buSzPts val="1400"/>
              <a:buFont typeface="Oswald"/>
              <a:buNone/>
              <a:defRPr>
                <a:latin typeface="Oswald"/>
                <a:ea typeface="Oswald"/>
                <a:cs typeface="Oswald"/>
                <a:sym typeface="Oswald"/>
              </a:defRPr>
            </a:lvl9pPr>
          </a:lstStyle>
          <a:p>
            <a:endParaRPr/>
          </a:p>
        </p:txBody>
      </p:sp>
      <p:sp>
        <p:nvSpPr>
          <p:cNvPr id="133" name="Google Shape;133;p12"/>
          <p:cNvSpPr txBox="1">
            <a:spLocks noGrp="1"/>
          </p:cNvSpPr>
          <p:nvPr>
            <p:ph type="title" idx="3"/>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4" name="Google Shape;134;p12"/>
          <p:cNvSpPr txBox="1">
            <a:spLocks noGrp="1"/>
          </p:cNvSpPr>
          <p:nvPr>
            <p:ph type="subTitle" idx="4"/>
          </p:nvPr>
        </p:nvSpPr>
        <p:spPr>
          <a:xfrm flipH="1">
            <a:off x="5471775" y="2759330"/>
            <a:ext cx="24651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2"/>
          <p:cNvSpPr txBox="1">
            <a:spLocks noGrp="1"/>
          </p:cNvSpPr>
          <p:nvPr>
            <p:ph type="subTitle" idx="5"/>
          </p:nvPr>
        </p:nvSpPr>
        <p:spPr>
          <a:xfrm flipH="1">
            <a:off x="5471775" y="2371705"/>
            <a:ext cx="2706300" cy="5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Oswald"/>
              <a:buNone/>
              <a:defRPr sz="2000">
                <a:latin typeface="Pathway Gothic One"/>
                <a:ea typeface="Pathway Gothic One"/>
                <a:cs typeface="Pathway Gothic One"/>
                <a:sym typeface="Pathway Gothic One"/>
              </a:defRPr>
            </a:lvl1pPr>
            <a:lvl2pPr lvl="1" algn="ctr" rtl="0">
              <a:lnSpc>
                <a:spcPct val="100000"/>
              </a:lnSpc>
              <a:spcBef>
                <a:spcPts val="0"/>
              </a:spcBef>
              <a:spcAft>
                <a:spcPts val="0"/>
              </a:spcAft>
              <a:buSzPts val="1400"/>
              <a:buFont typeface="Oswald"/>
              <a:buNone/>
              <a:defRPr>
                <a:latin typeface="Oswald"/>
                <a:ea typeface="Oswald"/>
                <a:cs typeface="Oswald"/>
                <a:sym typeface="Oswald"/>
              </a:defRPr>
            </a:lvl2pPr>
            <a:lvl3pPr lvl="2" algn="ctr" rtl="0">
              <a:lnSpc>
                <a:spcPct val="100000"/>
              </a:lnSpc>
              <a:spcBef>
                <a:spcPts val="0"/>
              </a:spcBef>
              <a:spcAft>
                <a:spcPts val="0"/>
              </a:spcAft>
              <a:buSzPts val="1400"/>
              <a:buFont typeface="Oswald"/>
              <a:buNone/>
              <a:defRPr>
                <a:latin typeface="Oswald"/>
                <a:ea typeface="Oswald"/>
                <a:cs typeface="Oswald"/>
                <a:sym typeface="Oswald"/>
              </a:defRPr>
            </a:lvl3pPr>
            <a:lvl4pPr lvl="3" algn="ctr" rtl="0">
              <a:lnSpc>
                <a:spcPct val="100000"/>
              </a:lnSpc>
              <a:spcBef>
                <a:spcPts val="0"/>
              </a:spcBef>
              <a:spcAft>
                <a:spcPts val="0"/>
              </a:spcAft>
              <a:buSzPts val="1400"/>
              <a:buFont typeface="Oswald"/>
              <a:buNone/>
              <a:defRPr>
                <a:latin typeface="Oswald"/>
                <a:ea typeface="Oswald"/>
                <a:cs typeface="Oswald"/>
                <a:sym typeface="Oswald"/>
              </a:defRPr>
            </a:lvl4pPr>
            <a:lvl5pPr lvl="4" algn="ctr" rtl="0">
              <a:lnSpc>
                <a:spcPct val="100000"/>
              </a:lnSpc>
              <a:spcBef>
                <a:spcPts val="0"/>
              </a:spcBef>
              <a:spcAft>
                <a:spcPts val="0"/>
              </a:spcAft>
              <a:buSzPts val="1400"/>
              <a:buFont typeface="Oswald"/>
              <a:buNone/>
              <a:defRPr>
                <a:latin typeface="Oswald"/>
                <a:ea typeface="Oswald"/>
                <a:cs typeface="Oswald"/>
                <a:sym typeface="Oswald"/>
              </a:defRPr>
            </a:lvl5pPr>
            <a:lvl6pPr lvl="5" algn="ctr" rtl="0">
              <a:lnSpc>
                <a:spcPct val="100000"/>
              </a:lnSpc>
              <a:spcBef>
                <a:spcPts val="0"/>
              </a:spcBef>
              <a:spcAft>
                <a:spcPts val="0"/>
              </a:spcAft>
              <a:buSzPts val="1400"/>
              <a:buFont typeface="Oswald"/>
              <a:buNone/>
              <a:defRPr>
                <a:latin typeface="Oswald"/>
                <a:ea typeface="Oswald"/>
                <a:cs typeface="Oswald"/>
                <a:sym typeface="Oswald"/>
              </a:defRPr>
            </a:lvl6pPr>
            <a:lvl7pPr lvl="6" algn="ctr" rtl="0">
              <a:lnSpc>
                <a:spcPct val="100000"/>
              </a:lnSpc>
              <a:spcBef>
                <a:spcPts val="0"/>
              </a:spcBef>
              <a:spcAft>
                <a:spcPts val="0"/>
              </a:spcAft>
              <a:buSzPts val="1400"/>
              <a:buFont typeface="Oswald"/>
              <a:buNone/>
              <a:defRPr>
                <a:latin typeface="Oswald"/>
                <a:ea typeface="Oswald"/>
                <a:cs typeface="Oswald"/>
                <a:sym typeface="Oswald"/>
              </a:defRPr>
            </a:lvl7pPr>
            <a:lvl8pPr lvl="7" algn="ctr" rtl="0">
              <a:lnSpc>
                <a:spcPct val="100000"/>
              </a:lnSpc>
              <a:spcBef>
                <a:spcPts val="0"/>
              </a:spcBef>
              <a:spcAft>
                <a:spcPts val="0"/>
              </a:spcAft>
              <a:buSzPts val="1400"/>
              <a:buFont typeface="Oswald"/>
              <a:buNone/>
              <a:defRPr>
                <a:latin typeface="Oswald"/>
                <a:ea typeface="Oswald"/>
                <a:cs typeface="Oswald"/>
                <a:sym typeface="Oswald"/>
              </a:defRPr>
            </a:lvl8pPr>
            <a:lvl9pPr lvl="8" algn="ctr" rtl="0">
              <a:lnSpc>
                <a:spcPct val="100000"/>
              </a:lnSpc>
              <a:spcBef>
                <a:spcPts val="0"/>
              </a:spcBef>
              <a:spcAft>
                <a:spcPts val="0"/>
              </a:spcAft>
              <a:buSzPts val="1400"/>
              <a:buFont typeface="Oswald"/>
              <a:buNone/>
              <a:defRPr>
                <a:latin typeface="Oswald"/>
                <a:ea typeface="Oswald"/>
                <a:cs typeface="Oswald"/>
                <a:sym typeface="Oswald"/>
              </a:defRPr>
            </a:lvl9pPr>
          </a:lstStyle>
          <a:p>
            <a:endParaRPr/>
          </a:p>
        </p:txBody>
      </p:sp>
      <p:sp>
        <p:nvSpPr>
          <p:cNvPr id="136" name="Google Shape;136;p12"/>
          <p:cNvSpPr txBox="1">
            <a:spLocks noGrp="1"/>
          </p:cNvSpPr>
          <p:nvPr>
            <p:ph type="subTitle" idx="6"/>
          </p:nvPr>
        </p:nvSpPr>
        <p:spPr>
          <a:xfrm flipH="1">
            <a:off x="1207125" y="3952110"/>
            <a:ext cx="2465100" cy="74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12"/>
          <p:cNvSpPr txBox="1">
            <a:spLocks noGrp="1"/>
          </p:cNvSpPr>
          <p:nvPr>
            <p:ph type="subTitle" idx="7"/>
          </p:nvPr>
        </p:nvSpPr>
        <p:spPr>
          <a:xfrm flipH="1">
            <a:off x="965925" y="3564485"/>
            <a:ext cx="2706300" cy="568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Font typeface="Oswald"/>
              <a:buNone/>
              <a:defRPr sz="2000">
                <a:latin typeface="Pathway Gothic One"/>
                <a:ea typeface="Pathway Gothic One"/>
                <a:cs typeface="Pathway Gothic One"/>
                <a:sym typeface="Pathway Gothic One"/>
              </a:defRPr>
            </a:lvl1pPr>
            <a:lvl2pPr lvl="1" algn="ctr" rtl="0">
              <a:lnSpc>
                <a:spcPct val="100000"/>
              </a:lnSpc>
              <a:spcBef>
                <a:spcPts val="0"/>
              </a:spcBef>
              <a:spcAft>
                <a:spcPts val="0"/>
              </a:spcAft>
              <a:buSzPts val="1400"/>
              <a:buFont typeface="Oswald"/>
              <a:buNone/>
              <a:defRPr>
                <a:latin typeface="Oswald"/>
                <a:ea typeface="Oswald"/>
                <a:cs typeface="Oswald"/>
                <a:sym typeface="Oswald"/>
              </a:defRPr>
            </a:lvl2pPr>
            <a:lvl3pPr lvl="2" algn="ctr" rtl="0">
              <a:lnSpc>
                <a:spcPct val="100000"/>
              </a:lnSpc>
              <a:spcBef>
                <a:spcPts val="0"/>
              </a:spcBef>
              <a:spcAft>
                <a:spcPts val="0"/>
              </a:spcAft>
              <a:buSzPts val="1400"/>
              <a:buFont typeface="Oswald"/>
              <a:buNone/>
              <a:defRPr>
                <a:latin typeface="Oswald"/>
                <a:ea typeface="Oswald"/>
                <a:cs typeface="Oswald"/>
                <a:sym typeface="Oswald"/>
              </a:defRPr>
            </a:lvl3pPr>
            <a:lvl4pPr lvl="3" algn="ctr" rtl="0">
              <a:lnSpc>
                <a:spcPct val="100000"/>
              </a:lnSpc>
              <a:spcBef>
                <a:spcPts val="0"/>
              </a:spcBef>
              <a:spcAft>
                <a:spcPts val="0"/>
              </a:spcAft>
              <a:buSzPts val="1400"/>
              <a:buFont typeface="Oswald"/>
              <a:buNone/>
              <a:defRPr>
                <a:latin typeface="Oswald"/>
                <a:ea typeface="Oswald"/>
                <a:cs typeface="Oswald"/>
                <a:sym typeface="Oswald"/>
              </a:defRPr>
            </a:lvl4pPr>
            <a:lvl5pPr lvl="4" algn="ctr" rtl="0">
              <a:lnSpc>
                <a:spcPct val="100000"/>
              </a:lnSpc>
              <a:spcBef>
                <a:spcPts val="0"/>
              </a:spcBef>
              <a:spcAft>
                <a:spcPts val="0"/>
              </a:spcAft>
              <a:buSzPts val="1400"/>
              <a:buFont typeface="Oswald"/>
              <a:buNone/>
              <a:defRPr>
                <a:latin typeface="Oswald"/>
                <a:ea typeface="Oswald"/>
                <a:cs typeface="Oswald"/>
                <a:sym typeface="Oswald"/>
              </a:defRPr>
            </a:lvl5pPr>
            <a:lvl6pPr lvl="5" algn="ctr" rtl="0">
              <a:lnSpc>
                <a:spcPct val="100000"/>
              </a:lnSpc>
              <a:spcBef>
                <a:spcPts val="0"/>
              </a:spcBef>
              <a:spcAft>
                <a:spcPts val="0"/>
              </a:spcAft>
              <a:buSzPts val="1400"/>
              <a:buFont typeface="Oswald"/>
              <a:buNone/>
              <a:defRPr>
                <a:latin typeface="Oswald"/>
                <a:ea typeface="Oswald"/>
                <a:cs typeface="Oswald"/>
                <a:sym typeface="Oswald"/>
              </a:defRPr>
            </a:lvl6pPr>
            <a:lvl7pPr lvl="6" algn="ctr" rtl="0">
              <a:lnSpc>
                <a:spcPct val="100000"/>
              </a:lnSpc>
              <a:spcBef>
                <a:spcPts val="0"/>
              </a:spcBef>
              <a:spcAft>
                <a:spcPts val="0"/>
              </a:spcAft>
              <a:buSzPts val="1400"/>
              <a:buFont typeface="Oswald"/>
              <a:buNone/>
              <a:defRPr>
                <a:latin typeface="Oswald"/>
                <a:ea typeface="Oswald"/>
                <a:cs typeface="Oswald"/>
                <a:sym typeface="Oswald"/>
              </a:defRPr>
            </a:lvl7pPr>
            <a:lvl8pPr lvl="7" algn="ctr" rtl="0">
              <a:lnSpc>
                <a:spcPct val="100000"/>
              </a:lnSpc>
              <a:spcBef>
                <a:spcPts val="0"/>
              </a:spcBef>
              <a:spcAft>
                <a:spcPts val="0"/>
              </a:spcAft>
              <a:buSzPts val="1400"/>
              <a:buFont typeface="Oswald"/>
              <a:buNone/>
              <a:defRPr>
                <a:latin typeface="Oswald"/>
                <a:ea typeface="Oswald"/>
                <a:cs typeface="Oswald"/>
                <a:sym typeface="Oswald"/>
              </a:defRPr>
            </a:lvl8pPr>
            <a:lvl9pPr lvl="8" algn="ctr" rtl="0">
              <a:lnSpc>
                <a:spcPct val="100000"/>
              </a:lnSpc>
              <a:spcBef>
                <a:spcPts val="0"/>
              </a:spcBef>
              <a:spcAft>
                <a:spcPts val="0"/>
              </a:spcAft>
              <a:buSzPts val="1400"/>
              <a:buFont typeface="Oswald"/>
              <a:buNone/>
              <a:defRPr>
                <a:latin typeface="Oswald"/>
                <a:ea typeface="Oswald"/>
                <a:cs typeface="Oswald"/>
                <a:sym typeface="Oswald"/>
              </a:defRPr>
            </a:lvl9pPr>
          </a:lstStyle>
          <a:p>
            <a:endParaRPr/>
          </a:p>
        </p:txBody>
      </p:sp>
      <p:sp>
        <p:nvSpPr>
          <p:cNvPr id="138" name="Google Shape;138;p12"/>
          <p:cNvSpPr txBox="1">
            <a:spLocks noGrp="1"/>
          </p:cNvSpPr>
          <p:nvPr>
            <p:ph type="title" idx="8" hasCustomPrompt="1"/>
          </p:nvPr>
        </p:nvSpPr>
        <p:spPr>
          <a:xfrm>
            <a:off x="3736125" y="2614383"/>
            <a:ext cx="700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5500"/>
              <a:buNone/>
              <a:defRPr sz="3600" b="1"/>
            </a:lvl1pPr>
            <a:lvl2pPr lvl="1"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139" name="Google Shape;139;p12"/>
          <p:cNvSpPr txBox="1">
            <a:spLocks noGrp="1"/>
          </p:cNvSpPr>
          <p:nvPr>
            <p:ph type="title" idx="9" hasCustomPrompt="1"/>
          </p:nvPr>
        </p:nvSpPr>
        <p:spPr>
          <a:xfrm>
            <a:off x="4221900" y="3836283"/>
            <a:ext cx="700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5500"/>
              <a:buNone/>
              <a:defRPr sz="3600" b="1"/>
            </a:lvl1pPr>
            <a:lvl2pPr lvl="1"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
    <p:bg>
      <p:bgPr>
        <a:solidFill>
          <a:schemeClr val="lt1"/>
        </a:solidFill>
        <a:effectLst/>
      </p:bgPr>
    </p:bg>
    <p:spTree>
      <p:nvGrpSpPr>
        <p:cNvPr id="1" name="Shape 26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242"/>
        <p:cNvGrpSpPr/>
        <p:nvPr/>
      </p:nvGrpSpPr>
      <p:grpSpPr>
        <a:xfrm>
          <a:off x="0" y="0"/>
          <a:ext cx="0" cy="0"/>
          <a:chOff x="0" y="0"/>
          <a:chExt cx="0" cy="0"/>
        </a:xfrm>
      </p:grpSpPr>
      <p:sp>
        <p:nvSpPr>
          <p:cNvPr id="243" name="Google Shape;243;p23"/>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4" name="Google Shape;244;p23"/>
          <p:cNvSpPr/>
          <p:nvPr/>
        </p:nvSpPr>
        <p:spPr>
          <a:xfrm rot="5400000">
            <a:off x="5272412" y="1271825"/>
            <a:ext cx="3923738" cy="3819438"/>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7594301" y="4071975"/>
            <a:ext cx="310326" cy="318049"/>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8024829" y="3907018"/>
            <a:ext cx="632225" cy="647949"/>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1699825" y="1339001"/>
            <a:ext cx="411953" cy="422198"/>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285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1pPr>
            <a:lvl2pPr lvl="1">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2pPr>
            <a:lvl3pPr lvl="2">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3pPr>
            <a:lvl4pPr lvl="3">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4pPr>
            <a:lvl5pPr lvl="4">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5pPr>
            <a:lvl6pPr lvl="5">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6pPr>
            <a:lvl7pPr lvl="6">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7pPr>
            <a:lvl8pPr lvl="7">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8pPr>
            <a:lvl9pPr lvl="8">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a:buChar char="●"/>
              <a:defRPr sz="1800">
                <a:solidFill>
                  <a:schemeClr val="dk1"/>
                </a:solidFill>
                <a:latin typeface="Hind"/>
                <a:ea typeface="Hind"/>
                <a:cs typeface="Hind"/>
                <a:sym typeface="Hind"/>
              </a:defRPr>
            </a:lvl1pPr>
            <a:lvl2pPr marL="914400" lvl="1"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a:lnSpc>
                <a:spcPct val="115000"/>
              </a:lnSpc>
              <a:spcBef>
                <a:spcPts val="1600"/>
              </a:spcBef>
              <a:spcAft>
                <a:spcPts val="1600"/>
              </a:spcAft>
              <a:buClr>
                <a:schemeClr val="dk1"/>
              </a:buClr>
              <a:buSzPts val="1400"/>
              <a:buFont typeface="Hind"/>
              <a:buChar char="■"/>
              <a:defRPr>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8" r:id="rId6"/>
    <p:sldLayoutId id="2147483673" r:id="rId7"/>
    <p:sldLayoutId id="2147483674" r:id="rId8"/>
    <p:sldLayoutId id="2147483677" r:id="rId9"/>
    <p:sldLayoutId id="2147483678" r:id="rId10"/>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grpSp>
        <p:nvGrpSpPr>
          <p:cNvPr id="272" name="Google Shape;272;p31"/>
          <p:cNvGrpSpPr/>
          <p:nvPr/>
        </p:nvGrpSpPr>
        <p:grpSpPr>
          <a:xfrm>
            <a:off x="612273" y="-401710"/>
            <a:ext cx="1589730" cy="1612939"/>
            <a:chOff x="3605950" y="3926100"/>
            <a:chExt cx="657375" cy="667000"/>
          </a:xfrm>
        </p:grpSpPr>
        <p:sp>
          <p:nvSpPr>
            <p:cNvPr id="273" name="Google Shape;273;p31"/>
            <p:cNvSpPr/>
            <p:nvPr/>
          </p:nvSpPr>
          <p:spPr>
            <a:xfrm>
              <a:off x="3911275" y="4247025"/>
              <a:ext cx="344325" cy="233925"/>
            </a:xfrm>
            <a:custGeom>
              <a:avLst/>
              <a:gdLst/>
              <a:ahLst/>
              <a:cxnLst/>
              <a:rect l="l" t="t" r="r" b="b"/>
              <a:pathLst>
                <a:path w="13773" h="9357" extrusionOk="0">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4205975" y="4437000"/>
              <a:ext cx="22550" cy="18000"/>
            </a:xfrm>
            <a:custGeom>
              <a:avLst/>
              <a:gdLst/>
              <a:ahLst/>
              <a:cxnLst/>
              <a:rect l="l" t="t" r="r" b="b"/>
              <a:pathLst>
                <a:path w="902" h="720" extrusionOk="0">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4060075" y="4338325"/>
              <a:ext cx="184575" cy="150325"/>
            </a:xfrm>
            <a:custGeom>
              <a:avLst/>
              <a:gdLst/>
              <a:ahLst/>
              <a:cxnLst/>
              <a:rect l="l" t="t" r="r" b="b"/>
              <a:pathLst>
                <a:path w="7383" h="6013" extrusionOk="0">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4192125" y="4369600"/>
              <a:ext cx="63625" cy="35750"/>
            </a:xfrm>
            <a:custGeom>
              <a:avLst/>
              <a:gdLst/>
              <a:ahLst/>
              <a:cxnLst/>
              <a:rect l="l" t="t" r="r" b="b"/>
              <a:pathLst>
                <a:path w="2545" h="1430" extrusionOk="0">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3938175" y="4030200"/>
              <a:ext cx="325150" cy="290125"/>
            </a:xfrm>
            <a:custGeom>
              <a:avLst/>
              <a:gdLst/>
              <a:ahLst/>
              <a:cxnLst/>
              <a:rect l="l" t="t" r="r" b="b"/>
              <a:pathLst>
                <a:path w="13006" h="11605" extrusionOk="0">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4209200" y="4073000"/>
              <a:ext cx="18850" cy="20525"/>
            </a:xfrm>
            <a:custGeom>
              <a:avLst/>
              <a:gdLst/>
              <a:ahLst/>
              <a:cxnLst/>
              <a:rect l="l" t="t" r="r" b="b"/>
              <a:pathLst>
                <a:path w="754" h="821" extrusionOk="0">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4073375" y="4054925"/>
              <a:ext cx="184625" cy="143500"/>
            </a:xfrm>
            <a:custGeom>
              <a:avLst/>
              <a:gdLst/>
              <a:ahLst/>
              <a:cxnLst/>
              <a:rect l="l" t="t" r="r" b="b"/>
              <a:pathLst>
                <a:path w="7385" h="5740" extrusionOk="0">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4143475" y="4030025"/>
              <a:ext cx="48350" cy="60825"/>
            </a:xfrm>
            <a:custGeom>
              <a:avLst/>
              <a:gdLst/>
              <a:ahLst/>
              <a:cxnLst/>
              <a:rect l="l" t="t" r="r" b="b"/>
              <a:pathLst>
                <a:path w="1934" h="2433" extrusionOk="0">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3816750" y="4293575"/>
              <a:ext cx="108075" cy="299525"/>
            </a:xfrm>
            <a:custGeom>
              <a:avLst/>
              <a:gdLst/>
              <a:ahLst/>
              <a:cxnLst/>
              <a:rect l="l" t="t" r="r" b="b"/>
              <a:pathLst>
                <a:path w="4323" h="11981" extrusionOk="0">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3850400" y="4567250"/>
              <a:ext cx="17750" cy="15150"/>
            </a:xfrm>
            <a:custGeom>
              <a:avLst/>
              <a:gdLst/>
              <a:ahLst/>
              <a:cxnLst/>
              <a:rect l="l" t="t" r="r" b="b"/>
              <a:pathLst>
                <a:path w="710" h="606" extrusionOk="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3815150" y="4435825"/>
              <a:ext cx="87775" cy="156975"/>
            </a:xfrm>
            <a:custGeom>
              <a:avLst/>
              <a:gdLst/>
              <a:ahLst/>
              <a:cxnLst/>
              <a:rect l="l" t="t" r="r" b="b"/>
              <a:pathLst>
                <a:path w="3511" h="6279" extrusionOk="0">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3889850" y="4540750"/>
              <a:ext cx="35775" cy="49800"/>
            </a:xfrm>
            <a:custGeom>
              <a:avLst/>
              <a:gdLst/>
              <a:ahLst/>
              <a:cxnLst/>
              <a:rect l="l" t="t" r="r" b="b"/>
              <a:pathLst>
                <a:path w="1431" h="1992" extrusionOk="0">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3950400" y="4358775"/>
              <a:ext cx="121300" cy="174050"/>
            </a:xfrm>
            <a:custGeom>
              <a:avLst/>
              <a:gdLst/>
              <a:ahLst/>
              <a:cxnLst/>
              <a:rect l="l" t="t" r="r" b="b"/>
              <a:pathLst>
                <a:path w="4852" h="6962" extrusionOk="0">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4033025" y="4517825"/>
              <a:ext cx="10400" cy="8825"/>
            </a:xfrm>
            <a:custGeom>
              <a:avLst/>
              <a:gdLst/>
              <a:ahLst/>
              <a:cxnLst/>
              <a:rect l="l" t="t" r="r" b="b"/>
              <a:pathLst>
                <a:path w="416" h="353" extrusionOk="0">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3994700" y="4440325"/>
              <a:ext cx="57175" cy="94850"/>
            </a:xfrm>
            <a:custGeom>
              <a:avLst/>
              <a:gdLst/>
              <a:ahLst/>
              <a:cxnLst/>
              <a:rect l="l" t="t" r="r" b="b"/>
              <a:pathLst>
                <a:path w="2287" h="3794" extrusionOk="0">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040750" y="4491150"/>
              <a:ext cx="30950" cy="23550"/>
            </a:xfrm>
            <a:custGeom>
              <a:avLst/>
              <a:gdLst/>
              <a:ahLst/>
              <a:cxnLst/>
              <a:rect l="l" t="t" r="r" b="b"/>
              <a:pathLst>
                <a:path w="1238" h="942" extrusionOk="0">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4042025" y="4241875"/>
              <a:ext cx="187325" cy="67300"/>
            </a:xfrm>
            <a:custGeom>
              <a:avLst/>
              <a:gdLst/>
              <a:ahLst/>
              <a:cxnLst/>
              <a:rect l="l" t="t" r="r" b="b"/>
              <a:pathLst>
                <a:path w="7493" h="2692" extrusionOk="0">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213250" y="4282900"/>
              <a:ext cx="9325" cy="8950"/>
            </a:xfrm>
            <a:custGeom>
              <a:avLst/>
              <a:gdLst/>
              <a:ahLst/>
              <a:cxnLst/>
              <a:rect l="l" t="t" r="r" b="b"/>
              <a:pathLst>
                <a:path w="373" h="358" extrusionOk="0">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124650" y="4257975"/>
              <a:ext cx="104200" cy="56200"/>
            </a:xfrm>
            <a:custGeom>
              <a:avLst/>
              <a:gdLst/>
              <a:ahLst/>
              <a:cxnLst/>
              <a:rect l="l" t="t" r="r" b="b"/>
              <a:pathLst>
                <a:path w="4168" h="2248" extrusionOk="0">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4196625" y="4247875"/>
              <a:ext cx="31275" cy="20275"/>
            </a:xfrm>
            <a:custGeom>
              <a:avLst/>
              <a:gdLst/>
              <a:ahLst/>
              <a:cxnLst/>
              <a:rect l="l" t="t" r="r" b="b"/>
              <a:pathLst>
                <a:path w="1251" h="811" extrusionOk="0">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3634450" y="4091550"/>
              <a:ext cx="226300" cy="136975"/>
            </a:xfrm>
            <a:custGeom>
              <a:avLst/>
              <a:gdLst/>
              <a:ahLst/>
              <a:cxnLst/>
              <a:rect l="l" t="t" r="r" b="b"/>
              <a:pathLst>
                <a:path w="9052" h="5479" extrusionOk="0">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3649275" y="4109900"/>
              <a:ext cx="12825" cy="11250"/>
            </a:xfrm>
            <a:custGeom>
              <a:avLst/>
              <a:gdLst/>
              <a:ahLst/>
              <a:cxnLst/>
              <a:rect l="l" t="t" r="r" b="b"/>
              <a:pathLst>
                <a:path w="513" h="450" extrusionOk="0">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3639625" y="4086000"/>
              <a:ext cx="122550" cy="91800"/>
            </a:xfrm>
            <a:custGeom>
              <a:avLst/>
              <a:gdLst/>
              <a:ahLst/>
              <a:cxnLst/>
              <a:rect l="l" t="t" r="r" b="b"/>
              <a:pathLst>
                <a:path w="4902" h="3672" extrusionOk="0">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3634450" y="4142850"/>
              <a:ext cx="40450" cy="22000"/>
            </a:xfrm>
            <a:custGeom>
              <a:avLst/>
              <a:gdLst/>
              <a:ahLst/>
              <a:cxnLst/>
              <a:rect l="l" t="t" r="r" b="b"/>
              <a:pathLst>
                <a:path w="1618" h="880" extrusionOk="0">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3605950" y="4212400"/>
              <a:ext cx="352225" cy="211775"/>
            </a:xfrm>
            <a:custGeom>
              <a:avLst/>
              <a:gdLst/>
              <a:ahLst/>
              <a:cxnLst/>
              <a:rect l="l" t="t" r="r" b="b"/>
              <a:pathLst>
                <a:path w="14089" h="8471" extrusionOk="0">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3628500" y="4378450"/>
              <a:ext cx="22400" cy="18300"/>
            </a:xfrm>
            <a:custGeom>
              <a:avLst/>
              <a:gdLst/>
              <a:ahLst/>
              <a:cxnLst/>
              <a:rect l="l" t="t" r="r" b="b"/>
              <a:pathLst>
                <a:path w="896" h="732" extrusionOk="0">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3613525" y="4290350"/>
              <a:ext cx="191000" cy="142000"/>
            </a:xfrm>
            <a:custGeom>
              <a:avLst/>
              <a:gdLst/>
              <a:ahLst/>
              <a:cxnLst/>
              <a:rect l="l" t="t" r="r" b="b"/>
              <a:pathLst>
                <a:path w="7640" h="5680" extrusionOk="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3605950" y="4309975"/>
              <a:ext cx="62825" cy="34025"/>
            </a:xfrm>
            <a:custGeom>
              <a:avLst/>
              <a:gdLst/>
              <a:ahLst/>
              <a:cxnLst/>
              <a:rect l="l" t="t" r="r" b="b"/>
              <a:pathLst>
                <a:path w="2513" h="1361" extrusionOk="0">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3895825" y="3926100"/>
              <a:ext cx="89875" cy="249625"/>
            </a:xfrm>
            <a:custGeom>
              <a:avLst/>
              <a:gdLst/>
              <a:ahLst/>
              <a:cxnLst/>
              <a:rect l="l" t="t" r="r" b="b"/>
              <a:pathLst>
                <a:path w="3595" h="9985" extrusionOk="0">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3924325" y="3934900"/>
              <a:ext cx="15475" cy="11500"/>
            </a:xfrm>
            <a:custGeom>
              <a:avLst/>
              <a:gdLst/>
              <a:ahLst/>
              <a:cxnLst/>
              <a:rect l="l" t="t" r="r" b="b"/>
              <a:pathLst>
                <a:path w="619" h="460" extrusionOk="0">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3894200" y="3926250"/>
              <a:ext cx="72975" cy="130925"/>
            </a:xfrm>
            <a:custGeom>
              <a:avLst/>
              <a:gdLst/>
              <a:ahLst/>
              <a:cxnLst/>
              <a:rect l="l" t="t" r="r" b="b"/>
              <a:pathLst>
                <a:path w="2919" h="5237" extrusionOk="0">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3956525" y="3928350"/>
              <a:ext cx="29825" cy="41250"/>
            </a:xfrm>
            <a:custGeom>
              <a:avLst/>
              <a:gdLst/>
              <a:ahLst/>
              <a:cxnLst/>
              <a:rect l="l" t="t" r="r" b="b"/>
              <a:pathLst>
                <a:path w="1193" h="1650" extrusionOk="0">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3705650" y="4045050"/>
              <a:ext cx="466050" cy="424600"/>
            </a:xfrm>
            <a:custGeom>
              <a:avLst/>
              <a:gdLst/>
              <a:ahLst/>
              <a:cxnLst/>
              <a:rect l="l" t="t" r="r" b="b"/>
              <a:pathLst>
                <a:path w="18642" h="16984" extrusionOk="0">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3688250" y="4141225"/>
              <a:ext cx="457850" cy="328525"/>
            </a:xfrm>
            <a:custGeom>
              <a:avLst/>
              <a:gdLst/>
              <a:ahLst/>
              <a:cxnLst/>
              <a:rect l="l" t="t" r="r" b="b"/>
              <a:pathLst>
                <a:path w="18314" h="13141" extrusionOk="0">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3896775" y="4105350"/>
              <a:ext cx="155750" cy="122850"/>
            </a:xfrm>
            <a:custGeom>
              <a:avLst/>
              <a:gdLst/>
              <a:ahLst/>
              <a:cxnLst/>
              <a:rect l="l" t="t" r="r" b="b"/>
              <a:pathLst>
                <a:path w="6230" h="4914" extrusionOk="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3953800" y="4275675"/>
              <a:ext cx="60250" cy="47975"/>
            </a:xfrm>
            <a:custGeom>
              <a:avLst/>
              <a:gdLst/>
              <a:ahLst/>
              <a:cxnLst/>
              <a:rect l="l" t="t" r="r" b="b"/>
              <a:pathLst>
                <a:path w="2410" h="1919" extrusionOk="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4031900" y="4280275"/>
              <a:ext cx="60400" cy="73100"/>
            </a:xfrm>
            <a:custGeom>
              <a:avLst/>
              <a:gdLst/>
              <a:ahLst/>
              <a:cxnLst/>
              <a:rect l="l" t="t" r="r" b="b"/>
              <a:pathLst>
                <a:path w="2416" h="2924" extrusionOk="0">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3782600" y="4189625"/>
              <a:ext cx="79750" cy="64000"/>
            </a:xfrm>
            <a:custGeom>
              <a:avLst/>
              <a:gdLst/>
              <a:ahLst/>
              <a:cxnLst/>
              <a:rect l="l" t="t" r="r" b="b"/>
              <a:pathLst>
                <a:path w="3190" h="2560" extrusionOk="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31"/>
          <p:cNvSpPr/>
          <p:nvPr/>
        </p:nvSpPr>
        <p:spPr>
          <a:xfrm>
            <a:off x="6198097" y="291085"/>
            <a:ext cx="2631573" cy="971700"/>
          </a:xfrm>
          <a:prstGeom prst="roundRect">
            <a:avLst>
              <a:gd name="adj" fmla="val 3455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31"/>
          <p:cNvSpPr txBox="1">
            <a:spLocks noGrp="1"/>
          </p:cNvSpPr>
          <p:nvPr>
            <p:ph type="ctrTitle"/>
          </p:nvPr>
        </p:nvSpPr>
        <p:spPr>
          <a:xfrm>
            <a:off x="2032871" y="420445"/>
            <a:ext cx="6567120" cy="309666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DE" sz="6600" dirty="0"/>
              <a:t>COVID-19:</a:t>
            </a:r>
            <a:br>
              <a:rPr lang="de-DE" sz="6600" dirty="0"/>
            </a:br>
            <a:r>
              <a:rPr lang="de-DE" sz="6600" dirty="0" err="1"/>
              <a:t>PREDICTION</a:t>
            </a:r>
            <a:r>
              <a:rPr lang="de-DE" sz="6600" dirty="0"/>
              <a:t> </a:t>
            </a:r>
            <a:r>
              <a:rPr lang="de-DE" sz="6600" dirty="0" err="1"/>
              <a:t>OF</a:t>
            </a:r>
            <a:r>
              <a:rPr lang="de-DE" sz="6600" dirty="0"/>
              <a:t> THE </a:t>
            </a:r>
            <a:r>
              <a:rPr lang="de-DE" sz="6600" dirty="0" err="1"/>
              <a:t>HOSPITALIZATION</a:t>
            </a:r>
            <a:r>
              <a:rPr lang="de-DE" sz="6600" dirty="0"/>
              <a:t> RATE</a:t>
            </a:r>
            <a:endParaRPr sz="6600" dirty="0"/>
          </a:p>
        </p:txBody>
      </p:sp>
      <p:sp>
        <p:nvSpPr>
          <p:cNvPr id="313" name="Google Shape;313;p31"/>
          <p:cNvSpPr txBox="1">
            <a:spLocks noGrp="1"/>
          </p:cNvSpPr>
          <p:nvPr>
            <p:ph type="subTitle" idx="1"/>
          </p:nvPr>
        </p:nvSpPr>
        <p:spPr>
          <a:xfrm>
            <a:off x="6144056" y="470185"/>
            <a:ext cx="2800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solidFill>
                  <a:schemeClr val="dk2"/>
                </a:solidFill>
              </a:rPr>
              <a:t>Statistisches</a:t>
            </a:r>
            <a:r>
              <a:rPr lang="en-US" dirty="0">
                <a:solidFill>
                  <a:schemeClr val="dk2"/>
                </a:solidFill>
              </a:rPr>
              <a:t> </a:t>
            </a:r>
            <a:r>
              <a:rPr lang="en-US" dirty="0" err="1">
                <a:solidFill>
                  <a:schemeClr val="dk2"/>
                </a:solidFill>
              </a:rPr>
              <a:t>Praktikum</a:t>
            </a:r>
            <a:endParaRPr lang="en-US" dirty="0">
              <a:solidFill>
                <a:schemeClr val="dk2"/>
              </a:solidFill>
            </a:endParaRPr>
          </a:p>
          <a:p>
            <a:pPr marL="0" lvl="0" indent="0" algn="ctr" rtl="0">
              <a:spcBef>
                <a:spcPts val="0"/>
              </a:spcBef>
              <a:spcAft>
                <a:spcPts val="0"/>
              </a:spcAft>
              <a:buNone/>
            </a:pPr>
            <a:r>
              <a:rPr lang="de-DE" dirty="0">
                <a:solidFill>
                  <a:schemeClr val="dk2"/>
                </a:solidFill>
              </a:rPr>
              <a:t>W</a:t>
            </a:r>
            <a:r>
              <a:rPr lang="en-US" dirty="0">
                <a:solidFill>
                  <a:schemeClr val="dk2"/>
                </a:solidFill>
              </a:rPr>
              <a:t>iSe21/22</a:t>
            </a:r>
            <a:endParaRPr dirty="0">
              <a:solidFill>
                <a:schemeClr val="dk2"/>
              </a:solidFill>
            </a:endParaRPr>
          </a:p>
        </p:txBody>
      </p:sp>
      <p:sp>
        <p:nvSpPr>
          <p:cNvPr id="85" name="Google Shape;311;p31">
            <a:extLst>
              <a:ext uri="{FF2B5EF4-FFF2-40B4-BE49-F238E27FC236}">
                <a16:creationId xmlns:a16="http://schemas.microsoft.com/office/drawing/2014/main" id="{D10E1018-0B4C-40CA-B640-DDD4C7B15F65}"/>
              </a:ext>
            </a:extLst>
          </p:cNvPr>
          <p:cNvSpPr/>
          <p:nvPr/>
        </p:nvSpPr>
        <p:spPr>
          <a:xfrm>
            <a:off x="285561" y="3465558"/>
            <a:ext cx="4926520" cy="1489429"/>
          </a:xfrm>
          <a:prstGeom prst="roundRect">
            <a:avLst>
              <a:gd name="adj" fmla="val 3414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313;p31">
            <a:extLst>
              <a:ext uri="{FF2B5EF4-FFF2-40B4-BE49-F238E27FC236}">
                <a16:creationId xmlns:a16="http://schemas.microsoft.com/office/drawing/2014/main" id="{C0A7A41E-C6F2-4A8F-BDFA-04A02BFC3C91}"/>
              </a:ext>
            </a:extLst>
          </p:cNvPr>
          <p:cNvSpPr txBox="1">
            <a:spLocks/>
          </p:cNvSpPr>
          <p:nvPr/>
        </p:nvSpPr>
        <p:spPr>
          <a:xfrm>
            <a:off x="285560" y="3618086"/>
            <a:ext cx="4839494" cy="1489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2800"/>
              <a:buFont typeface="Hind"/>
              <a:buNone/>
              <a:defRPr sz="1800" b="0" i="0" u="none" strike="noStrike" cap="none">
                <a:solidFill>
                  <a:schemeClr val="lt2"/>
                </a:solidFill>
                <a:latin typeface="Hind"/>
                <a:ea typeface="Hind"/>
                <a:cs typeface="Hind"/>
                <a:sym typeface="Hind"/>
              </a:defRPr>
            </a:lvl1pPr>
            <a:lvl2pPr marL="914400" marR="0" lvl="1" indent="-317500" algn="ctr" rtl="0">
              <a:lnSpc>
                <a:spcPct val="100000"/>
              </a:lnSpc>
              <a:spcBef>
                <a:spcPts val="0"/>
              </a:spcBef>
              <a:spcAft>
                <a:spcPts val="0"/>
              </a:spcAft>
              <a:buClr>
                <a:schemeClr val="lt2"/>
              </a:buClr>
              <a:buSzPts val="2800"/>
              <a:buFont typeface="Hind"/>
              <a:buNone/>
              <a:defRPr sz="2800" b="0" i="0" u="none" strike="noStrike" cap="none">
                <a:solidFill>
                  <a:schemeClr val="lt2"/>
                </a:solidFill>
                <a:latin typeface="Hind"/>
                <a:ea typeface="Hind"/>
                <a:cs typeface="Hind"/>
                <a:sym typeface="Hind"/>
              </a:defRPr>
            </a:lvl2pPr>
            <a:lvl3pPr marL="1371600" marR="0" lvl="2" indent="-317500" algn="ctr" rtl="0">
              <a:lnSpc>
                <a:spcPct val="100000"/>
              </a:lnSpc>
              <a:spcBef>
                <a:spcPts val="0"/>
              </a:spcBef>
              <a:spcAft>
                <a:spcPts val="0"/>
              </a:spcAft>
              <a:buClr>
                <a:schemeClr val="lt2"/>
              </a:buClr>
              <a:buSzPts val="2800"/>
              <a:buFont typeface="Hind"/>
              <a:buNone/>
              <a:defRPr sz="2800" b="0" i="0" u="none" strike="noStrike" cap="none">
                <a:solidFill>
                  <a:schemeClr val="lt2"/>
                </a:solidFill>
                <a:latin typeface="Hind"/>
                <a:ea typeface="Hind"/>
                <a:cs typeface="Hind"/>
                <a:sym typeface="Hind"/>
              </a:defRPr>
            </a:lvl3pPr>
            <a:lvl4pPr marL="1828800" marR="0" lvl="3" indent="-317500" algn="ctr" rtl="0">
              <a:lnSpc>
                <a:spcPct val="100000"/>
              </a:lnSpc>
              <a:spcBef>
                <a:spcPts val="0"/>
              </a:spcBef>
              <a:spcAft>
                <a:spcPts val="0"/>
              </a:spcAft>
              <a:buClr>
                <a:schemeClr val="lt2"/>
              </a:buClr>
              <a:buSzPts val="2800"/>
              <a:buFont typeface="Hind"/>
              <a:buNone/>
              <a:defRPr sz="2800" b="0" i="0" u="none" strike="noStrike" cap="none">
                <a:solidFill>
                  <a:schemeClr val="lt2"/>
                </a:solidFill>
                <a:latin typeface="Hind"/>
                <a:ea typeface="Hind"/>
                <a:cs typeface="Hind"/>
                <a:sym typeface="Hind"/>
              </a:defRPr>
            </a:lvl4pPr>
            <a:lvl5pPr marL="2286000" marR="0" lvl="4" indent="-317500" algn="ctr" rtl="0">
              <a:lnSpc>
                <a:spcPct val="100000"/>
              </a:lnSpc>
              <a:spcBef>
                <a:spcPts val="0"/>
              </a:spcBef>
              <a:spcAft>
                <a:spcPts val="0"/>
              </a:spcAft>
              <a:buClr>
                <a:schemeClr val="lt2"/>
              </a:buClr>
              <a:buSzPts val="2800"/>
              <a:buFont typeface="Hind"/>
              <a:buNone/>
              <a:defRPr sz="2800" b="0" i="0" u="none" strike="noStrike" cap="none">
                <a:solidFill>
                  <a:schemeClr val="lt2"/>
                </a:solidFill>
                <a:latin typeface="Hind"/>
                <a:ea typeface="Hind"/>
                <a:cs typeface="Hind"/>
                <a:sym typeface="Hind"/>
              </a:defRPr>
            </a:lvl5pPr>
            <a:lvl6pPr marL="2743200" marR="0" lvl="5" indent="-317500" algn="ctr" rtl="0">
              <a:lnSpc>
                <a:spcPct val="100000"/>
              </a:lnSpc>
              <a:spcBef>
                <a:spcPts val="0"/>
              </a:spcBef>
              <a:spcAft>
                <a:spcPts val="0"/>
              </a:spcAft>
              <a:buClr>
                <a:schemeClr val="lt2"/>
              </a:buClr>
              <a:buSzPts val="2800"/>
              <a:buFont typeface="Hind"/>
              <a:buNone/>
              <a:defRPr sz="2800" b="0" i="0" u="none" strike="noStrike" cap="none">
                <a:solidFill>
                  <a:schemeClr val="lt2"/>
                </a:solidFill>
                <a:latin typeface="Hind"/>
                <a:ea typeface="Hind"/>
                <a:cs typeface="Hind"/>
                <a:sym typeface="Hind"/>
              </a:defRPr>
            </a:lvl6pPr>
            <a:lvl7pPr marL="3200400" marR="0" lvl="6" indent="-317500" algn="ctr" rtl="0">
              <a:lnSpc>
                <a:spcPct val="100000"/>
              </a:lnSpc>
              <a:spcBef>
                <a:spcPts val="0"/>
              </a:spcBef>
              <a:spcAft>
                <a:spcPts val="0"/>
              </a:spcAft>
              <a:buClr>
                <a:schemeClr val="lt2"/>
              </a:buClr>
              <a:buSzPts val="2800"/>
              <a:buFont typeface="Hind"/>
              <a:buNone/>
              <a:defRPr sz="2800" b="0" i="0" u="none" strike="noStrike" cap="none">
                <a:solidFill>
                  <a:schemeClr val="lt2"/>
                </a:solidFill>
                <a:latin typeface="Hind"/>
                <a:ea typeface="Hind"/>
                <a:cs typeface="Hind"/>
                <a:sym typeface="Hind"/>
              </a:defRPr>
            </a:lvl7pPr>
            <a:lvl8pPr marL="3657600" marR="0" lvl="7" indent="-317500" algn="ctr" rtl="0">
              <a:lnSpc>
                <a:spcPct val="100000"/>
              </a:lnSpc>
              <a:spcBef>
                <a:spcPts val="0"/>
              </a:spcBef>
              <a:spcAft>
                <a:spcPts val="0"/>
              </a:spcAft>
              <a:buClr>
                <a:schemeClr val="lt2"/>
              </a:buClr>
              <a:buSzPts val="2800"/>
              <a:buFont typeface="Hind"/>
              <a:buNone/>
              <a:defRPr sz="2800" b="0" i="0" u="none" strike="noStrike" cap="none">
                <a:solidFill>
                  <a:schemeClr val="lt2"/>
                </a:solidFill>
                <a:latin typeface="Hind"/>
                <a:ea typeface="Hind"/>
                <a:cs typeface="Hind"/>
                <a:sym typeface="Hind"/>
              </a:defRPr>
            </a:lvl8pPr>
            <a:lvl9pPr marL="4114800" marR="0" lvl="8" indent="-317500" algn="ctr" rtl="0">
              <a:lnSpc>
                <a:spcPct val="100000"/>
              </a:lnSpc>
              <a:spcBef>
                <a:spcPts val="0"/>
              </a:spcBef>
              <a:spcAft>
                <a:spcPts val="0"/>
              </a:spcAft>
              <a:buClr>
                <a:schemeClr val="lt2"/>
              </a:buClr>
              <a:buSzPts val="2800"/>
              <a:buFont typeface="Hind"/>
              <a:buNone/>
              <a:defRPr sz="2800" b="0" i="0" u="none" strike="noStrike" cap="none">
                <a:solidFill>
                  <a:schemeClr val="lt2"/>
                </a:solidFill>
                <a:latin typeface="Hind"/>
                <a:ea typeface="Hind"/>
                <a:cs typeface="Hind"/>
                <a:sym typeface="Hind"/>
              </a:defRPr>
            </a:lvl9pPr>
          </a:lstStyle>
          <a:p>
            <a:pPr algn="l"/>
            <a:r>
              <a:rPr lang="de-DE" dirty="0">
                <a:solidFill>
                  <a:srgbClr val="141E5C"/>
                </a:solidFill>
              </a:rPr>
              <a:t>Project </a:t>
            </a:r>
            <a:r>
              <a:rPr lang="de-DE" dirty="0" err="1">
                <a:solidFill>
                  <a:srgbClr val="141E5C"/>
                </a:solidFill>
              </a:rPr>
              <a:t>partner</a:t>
            </a:r>
            <a:r>
              <a:rPr lang="de-DE" dirty="0">
                <a:solidFill>
                  <a:srgbClr val="141E5C"/>
                </a:solidFill>
              </a:rPr>
              <a:t>:</a:t>
            </a:r>
          </a:p>
          <a:p>
            <a:pPr algn="l"/>
            <a:r>
              <a:rPr lang="de-DE" dirty="0" err="1">
                <a:solidFill>
                  <a:srgbClr val="141E5C"/>
                </a:solidFill>
              </a:rPr>
              <a:t>Yeganeh</a:t>
            </a:r>
            <a:r>
              <a:rPr lang="de-DE" dirty="0">
                <a:solidFill>
                  <a:srgbClr val="141E5C"/>
                </a:solidFill>
              </a:rPr>
              <a:t> </a:t>
            </a:r>
            <a:r>
              <a:rPr lang="de-DE" dirty="0" err="1">
                <a:solidFill>
                  <a:srgbClr val="141E5C"/>
                </a:solidFill>
              </a:rPr>
              <a:t>Khazaei</a:t>
            </a:r>
            <a:endParaRPr lang="de-DE" dirty="0">
              <a:solidFill>
                <a:srgbClr val="141E5C"/>
              </a:solidFill>
            </a:endParaRPr>
          </a:p>
          <a:p>
            <a:pPr algn="l"/>
            <a:r>
              <a:rPr lang="de-DE" dirty="0">
                <a:solidFill>
                  <a:srgbClr val="141E5C"/>
                </a:solidFill>
              </a:rPr>
              <a:t>Statistisches Beratungslabor </a:t>
            </a:r>
            <a:r>
              <a:rPr lang="de-DE" dirty="0" err="1">
                <a:solidFill>
                  <a:srgbClr val="141E5C"/>
                </a:solidFill>
              </a:rPr>
              <a:t>StaBLab</a:t>
            </a:r>
            <a:r>
              <a:rPr lang="de-DE" dirty="0">
                <a:solidFill>
                  <a:srgbClr val="141E5C"/>
                </a:solidFill>
              </a:rPr>
              <a:t> der LMU</a:t>
            </a:r>
          </a:p>
          <a:p>
            <a:pPr algn="l"/>
            <a:r>
              <a:rPr lang="de-DE" dirty="0">
                <a:solidFill>
                  <a:srgbClr val="141E5C"/>
                </a:solidFill>
              </a:rPr>
              <a:t>Institut für Statistik</a:t>
            </a:r>
          </a:p>
        </p:txBody>
      </p:sp>
      <p:sp>
        <p:nvSpPr>
          <p:cNvPr id="87" name="Google Shape;311;p31">
            <a:extLst>
              <a:ext uri="{FF2B5EF4-FFF2-40B4-BE49-F238E27FC236}">
                <a16:creationId xmlns:a16="http://schemas.microsoft.com/office/drawing/2014/main" id="{27409653-A7A7-4CC7-82EE-978603030F30}"/>
              </a:ext>
            </a:extLst>
          </p:cNvPr>
          <p:cNvSpPr/>
          <p:nvPr/>
        </p:nvSpPr>
        <p:spPr>
          <a:xfrm>
            <a:off x="6285589" y="3465558"/>
            <a:ext cx="2456591" cy="1489428"/>
          </a:xfrm>
          <a:prstGeom prst="roundRect">
            <a:avLst>
              <a:gd name="adj" fmla="val 30758"/>
            </a:avLst>
          </a:pr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de-DE" sz="1800" dirty="0">
                <a:solidFill>
                  <a:srgbClr val="141E5C"/>
                </a:solidFill>
                <a:latin typeface="Hind" panose="020B0604020202020204" charset="0"/>
                <a:cs typeface="Hind" panose="020B0604020202020204" charset="0"/>
              </a:rPr>
              <a:t>Group: </a:t>
            </a:r>
          </a:p>
          <a:p>
            <a:pPr marL="0" lvl="0" indent="0" algn="r" rtl="0">
              <a:spcBef>
                <a:spcPts val="0"/>
              </a:spcBef>
              <a:spcAft>
                <a:spcPts val="0"/>
              </a:spcAft>
              <a:buNone/>
            </a:pPr>
            <a:r>
              <a:rPr lang="de-DE" sz="1800" dirty="0">
                <a:solidFill>
                  <a:srgbClr val="141E5C"/>
                </a:solidFill>
                <a:latin typeface="Hind" panose="020B0604020202020204" charset="0"/>
                <a:cs typeface="Hind" panose="020B0604020202020204" charset="0"/>
              </a:rPr>
              <a:t>Alexander Marquard</a:t>
            </a:r>
          </a:p>
          <a:p>
            <a:pPr marL="0" lvl="0" indent="0" algn="r" rtl="0">
              <a:spcBef>
                <a:spcPts val="0"/>
              </a:spcBef>
              <a:spcAft>
                <a:spcPts val="0"/>
              </a:spcAft>
              <a:buNone/>
            </a:pPr>
            <a:r>
              <a:rPr lang="de-DE" sz="1800" dirty="0">
                <a:solidFill>
                  <a:srgbClr val="141E5C"/>
                </a:solidFill>
                <a:latin typeface="Hind" panose="020B0604020202020204" charset="0"/>
                <a:cs typeface="Hind" panose="020B0604020202020204" charset="0"/>
              </a:rPr>
              <a:t>Phu Nguyen</a:t>
            </a:r>
          </a:p>
          <a:p>
            <a:pPr marL="0" lvl="0" indent="0" algn="r" rtl="0">
              <a:spcBef>
                <a:spcPts val="0"/>
              </a:spcBef>
              <a:spcAft>
                <a:spcPts val="0"/>
              </a:spcAft>
              <a:buNone/>
            </a:pPr>
            <a:r>
              <a:rPr lang="de-DE" sz="1800" dirty="0">
                <a:solidFill>
                  <a:srgbClr val="141E5C"/>
                </a:solidFill>
                <a:latin typeface="Hind" panose="020B0604020202020204" charset="0"/>
                <a:cs typeface="Hind" panose="020B0604020202020204" charset="0"/>
              </a:rPr>
              <a:t>Qian Feng</a:t>
            </a:r>
            <a:endParaRPr sz="1800" dirty="0">
              <a:solidFill>
                <a:srgbClr val="141E5C"/>
              </a:solidFill>
              <a:latin typeface="Hind" panose="020B0604020202020204" charset="0"/>
              <a:cs typeface="Hind" panose="020B0604020202020204" charset="0"/>
            </a:endParaRPr>
          </a:p>
        </p:txBody>
      </p:sp>
      <p:sp>
        <p:nvSpPr>
          <p:cNvPr id="88" name="Google Shape;311;p31">
            <a:extLst>
              <a:ext uri="{FF2B5EF4-FFF2-40B4-BE49-F238E27FC236}">
                <a16:creationId xmlns:a16="http://schemas.microsoft.com/office/drawing/2014/main" id="{7EB4BA1C-1B12-4410-8D06-225765C25A81}"/>
              </a:ext>
            </a:extLst>
          </p:cNvPr>
          <p:cNvSpPr/>
          <p:nvPr/>
        </p:nvSpPr>
        <p:spPr>
          <a:xfrm>
            <a:off x="6889222" y="1125589"/>
            <a:ext cx="1310467" cy="574451"/>
          </a:xfrm>
          <a:prstGeom prst="roundRect">
            <a:avLst>
              <a:gd name="adj" fmla="val 23183"/>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dirty="0">
                <a:solidFill>
                  <a:srgbClr val="141E5C"/>
                </a:solidFill>
                <a:latin typeface="Hind" panose="020B0604020202020204" charset="0"/>
                <a:cs typeface="Hind" panose="020B0604020202020204" charset="0"/>
              </a:rPr>
              <a:t>16.03.2022</a:t>
            </a:r>
          </a:p>
          <a:p>
            <a:pPr marL="0" lvl="0" indent="0" algn="ctr" rtl="0">
              <a:spcBef>
                <a:spcPts val="0"/>
              </a:spcBef>
              <a:spcAft>
                <a:spcPts val="0"/>
              </a:spcAft>
              <a:buNone/>
            </a:pPr>
            <a:r>
              <a:rPr lang="de-DE" dirty="0">
                <a:solidFill>
                  <a:srgbClr val="141E5C"/>
                </a:solidFill>
                <a:latin typeface="Hind" panose="020B0604020202020204" charset="0"/>
                <a:cs typeface="Hind" panose="020B0604020202020204" charset="0"/>
              </a:rPr>
              <a:t>Munich</a:t>
            </a:r>
            <a:endParaRPr dirty="0">
              <a:solidFill>
                <a:srgbClr val="141E5C"/>
              </a:solidFill>
              <a:latin typeface="Hind" panose="020B0604020202020204" charset="0"/>
              <a:cs typeface="Hind"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2"/>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lvl="0"/>
            <a:r>
              <a:rPr lang="en-US" dirty="0"/>
              <a:t>WHAT IS ACTUALLY PREDICTED THEN?</a:t>
            </a:r>
            <a:endParaRPr dirty="0"/>
          </a:p>
        </p:txBody>
      </p:sp>
      <p:sp>
        <p:nvSpPr>
          <p:cNvPr id="5" name="Textfeld 4">
            <a:extLst>
              <a:ext uri="{FF2B5EF4-FFF2-40B4-BE49-F238E27FC236}">
                <a16:creationId xmlns:a16="http://schemas.microsoft.com/office/drawing/2014/main" id="{69A0E552-48B5-4870-86D4-35E4155358F1}"/>
              </a:ext>
            </a:extLst>
          </p:cNvPr>
          <p:cNvSpPr txBox="1"/>
          <p:nvPr/>
        </p:nvSpPr>
        <p:spPr>
          <a:xfrm>
            <a:off x="8792622" y="4747582"/>
            <a:ext cx="351378"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4</a:t>
            </a:r>
            <a:endParaRPr lang="en-US" sz="2400" dirty="0">
              <a:solidFill>
                <a:srgbClr val="F5A785"/>
              </a:solidFill>
              <a:latin typeface="Hind" panose="020B0604020202020204" charset="0"/>
              <a:cs typeface="Hind" panose="020B0604020202020204" charset="0"/>
            </a:endParaRPr>
          </a:p>
        </p:txBody>
      </p:sp>
      <p:sp>
        <p:nvSpPr>
          <p:cNvPr id="6" name="Google Shape;717;p40">
            <a:extLst>
              <a:ext uri="{FF2B5EF4-FFF2-40B4-BE49-F238E27FC236}">
                <a16:creationId xmlns:a16="http://schemas.microsoft.com/office/drawing/2014/main" id="{920A98F4-4651-4DFB-8FE1-5E4186691BB2}"/>
              </a:ext>
            </a:extLst>
          </p:cNvPr>
          <p:cNvSpPr/>
          <p:nvPr/>
        </p:nvSpPr>
        <p:spPr>
          <a:xfrm>
            <a:off x="1436250" y="1671850"/>
            <a:ext cx="6271500" cy="234544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152400" indent="0">
              <a:buNone/>
            </a:pPr>
            <a:r>
              <a:rPr lang="en-US" sz="2800" dirty="0">
                <a:solidFill>
                  <a:srgbClr val="212E73"/>
                </a:solidFill>
                <a:latin typeface="Hind" panose="020B0604020202020204" charset="0"/>
                <a:cs typeface="Hind" panose="020B0604020202020204" charset="0"/>
              </a:rPr>
              <a:t>The </a:t>
            </a:r>
            <a:r>
              <a:rPr lang="en-US" sz="2800" b="1" u="sng" dirty="0">
                <a:solidFill>
                  <a:srgbClr val="212E73"/>
                </a:solidFill>
                <a:latin typeface="Hind" panose="020B0604020202020204" charset="0"/>
                <a:cs typeface="Hind" panose="020B0604020202020204" charset="0"/>
              </a:rPr>
              <a:t>updated</a:t>
            </a:r>
            <a:r>
              <a:rPr lang="en-US" sz="2800" dirty="0">
                <a:solidFill>
                  <a:srgbClr val="212E73"/>
                </a:solidFill>
                <a:latin typeface="Hind" panose="020B0604020202020204" charset="0"/>
                <a:cs typeface="Hind" panose="020B0604020202020204" charset="0"/>
              </a:rPr>
              <a:t> hospitalization rate </a:t>
            </a:r>
          </a:p>
          <a:p>
            <a:pPr marL="609600" indent="-457200">
              <a:buClr>
                <a:srgbClr val="212E73"/>
              </a:buClr>
              <a:buFont typeface="Arial" panose="020B0604020202020204" pitchFamily="34" charset="0"/>
              <a:buChar char="•"/>
            </a:pPr>
            <a:r>
              <a:rPr lang="en-US" sz="2800" dirty="0">
                <a:solidFill>
                  <a:srgbClr val="212E73"/>
                </a:solidFill>
                <a:latin typeface="Hind" panose="020B0604020202020204" charset="0"/>
                <a:cs typeface="Hind" panose="020B0604020202020204" charset="0"/>
              </a:rPr>
              <a:t>on the reported date of infection </a:t>
            </a:r>
          </a:p>
          <a:p>
            <a:pPr marL="609600" indent="-457200">
              <a:buClr>
                <a:srgbClr val="212E73"/>
              </a:buClr>
              <a:buFont typeface="Arial" panose="020B0604020202020204" pitchFamily="34" charset="0"/>
              <a:buChar char="•"/>
            </a:pPr>
            <a:r>
              <a:rPr lang="en-US" sz="2800" dirty="0">
                <a:solidFill>
                  <a:srgbClr val="212E73"/>
                </a:solidFill>
                <a:latin typeface="Hind" panose="020B0604020202020204" charset="0"/>
                <a:cs typeface="Hind" panose="020B0604020202020204" charset="0"/>
              </a:rPr>
              <a:t>for the next two weeks</a:t>
            </a:r>
          </a:p>
        </p:txBody>
      </p:sp>
    </p:spTree>
    <p:extLst>
      <p:ext uri="{BB962C8B-B14F-4D97-AF65-F5344CB8AC3E}">
        <p14:creationId xmlns:p14="http://schemas.microsoft.com/office/powerpoint/2010/main" val="2620423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39"/>
          <p:cNvGrpSpPr/>
          <p:nvPr/>
        </p:nvGrpSpPr>
        <p:grpSpPr>
          <a:xfrm flipH="1">
            <a:off x="1052371" y="1802557"/>
            <a:ext cx="2292962" cy="1538395"/>
            <a:chOff x="3609450" y="1186000"/>
            <a:chExt cx="1448400" cy="971700"/>
          </a:xfrm>
        </p:grpSpPr>
        <p:sp>
          <p:nvSpPr>
            <p:cNvPr id="707" name="Google Shape;707;p39"/>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8" name="Google Shape;708;p39"/>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709" name="Google Shape;709;p39"/>
            <p:cNvCxnSpPr>
              <a:stCxn id="707" idx="2"/>
            </p:cNvCxnSpPr>
            <p:nvPr/>
          </p:nvCxnSpPr>
          <p:spPr>
            <a:xfrm rot="10800000">
              <a:off x="3609450" y="1671850"/>
              <a:ext cx="476700" cy="0"/>
            </a:xfrm>
            <a:prstGeom prst="straightConnector1">
              <a:avLst/>
            </a:prstGeom>
            <a:noFill/>
            <a:ln w="9525" cap="flat" cmpd="sng">
              <a:solidFill>
                <a:schemeClr val="dk1"/>
              </a:solidFill>
              <a:prstDash val="solid"/>
              <a:round/>
              <a:headEnd type="none" w="med" len="med"/>
              <a:tailEnd type="none" w="med" len="med"/>
            </a:ln>
          </p:spPr>
        </p:cxnSp>
      </p:grpSp>
      <p:sp>
        <p:nvSpPr>
          <p:cNvPr id="711" name="Google Shape;711;p39"/>
          <p:cNvSpPr txBox="1">
            <a:spLocks noGrp="1"/>
          </p:cNvSpPr>
          <p:nvPr>
            <p:ph type="title"/>
          </p:nvPr>
        </p:nvSpPr>
        <p:spPr>
          <a:xfrm>
            <a:off x="847125" y="2201574"/>
            <a:ext cx="1915500" cy="6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712" name="Google Shape;712;p39"/>
          <p:cNvSpPr txBox="1">
            <a:spLocks noGrp="1"/>
          </p:cNvSpPr>
          <p:nvPr>
            <p:ph type="subTitle" idx="2"/>
          </p:nvPr>
        </p:nvSpPr>
        <p:spPr>
          <a:xfrm flipH="1">
            <a:off x="3516456" y="1847916"/>
            <a:ext cx="3903518" cy="14930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dirty="0"/>
              <a:t>DATA PROCESSING</a:t>
            </a:r>
            <a:endParaRPr dirty="0"/>
          </a:p>
        </p:txBody>
      </p:sp>
    </p:spTree>
    <p:extLst>
      <p:ext uri="{BB962C8B-B14F-4D97-AF65-F5344CB8AC3E}">
        <p14:creationId xmlns:p14="http://schemas.microsoft.com/office/powerpoint/2010/main" val="371384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2"/>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lvl="0"/>
            <a:r>
              <a:rPr lang="de-DE" dirty="0"/>
              <a:t>DATA COLLECTION</a:t>
            </a:r>
            <a:endParaRPr dirty="0"/>
          </a:p>
        </p:txBody>
      </p:sp>
      <p:sp>
        <p:nvSpPr>
          <p:cNvPr id="358" name="Google Shape;358;p32"/>
          <p:cNvSpPr txBox="1">
            <a:spLocks noGrp="1"/>
          </p:cNvSpPr>
          <p:nvPr>
            <p:ph type="body" idx="1"/>
          </p:nvPr>
        </p:nvSpPr>
        <p:spPr>
          <a:xfrm>
            <a:off x="720000" y="1062169"/>
            <a:ext cx="7704000" cy="3787933"/>
          </a:xfrm>
          <a:prstGeom prst="rect">
            <a:avLst/>
          </a:prstGeom>
        </p:spPr>
        <p:txBody>
          <a:bodyPr spcFirstLastPara="1" wrap="square" lIns="91425" tIns="91425" rIns="91425" bIns="91425" anchor="t" anchorCtr="0">
            <a:noAutofit/>
          </a:bodyPr>
          <a:lstStyle/>
          <a:p>
            <a:pPr marL="152400" indent="0">
              <a:buNone/>
            </a:pPr>
            <a:r>
              <a:rPr lang="de-DE" sz="1400" b="1" u="sng" dirty="0" err="1">
                <a:solidFill>
                  <a:srgbClr val="FFFFFF"/>
                </a:solidFill>
              </a:rPr>
              <a:t>From</a:t>
            </a:r>
            <a:r>
              <a:rPr lang="de-DE" sz="1400" b="1" u="sng" dirty="0">
                <a:solidFill>
                  <a:srgbClr val="FFFFFF"/>
                </a:solidFill>
              </a:rPr>
              <a:t> </a:t>
            </a:r>
            <a:r>
              <a:rPr lang="de-DE" sz="1400" b="1" u="sng" dirty="0" err="1">
                <a:solidFill>
                  <a:srgbClr val="FFFFFF"/>
                </a:solidFill>
              </a:rPr>
              <a:t>the</a:t>
            </a:r>
            <a:r>
              <a:rPr lang="de-DE" sz="1400" b="1" u="sng" dirty="0">
                <a:solidFill>
                  <a:srgbClr val="FFFFFF"/>
                </a:solidFill>
              </a:rPr>
              <a:t> </a:t>
            </a:r>
            <a:r>
              <a:rPr lang="de-DE" sz="1400" b="1" u="sng" dirty="0" err="1">
                <a:solidFill>
                  <a:srgbClr val="FFFFFF"/>
                </a:solidFill>
              </a:rPr>
              <a:t>RKI</a:t>
            </a:r>
            <a:r>
              <a:rPr lang="de-DE" sz="1400" b="1" u="sng" dirty="0">
                <a:solidFill>
                  <a:srgbClr val="FFFFFF"/>
                </a:solidFill>
              </a:rPr>
              <a:t>:</a:t>
            </a:r>
            <a:endParaRPr lang="en-US" sz="1400" b="1" u="sng" dirty="0">
              <a:solidFill>
                <a:srgbClr val="FFFFFF"/>
              </a:solidFill>
            </a:endParaRPr>
          </a:p>
          <a:p>
            <a:pPr marL="438150" indent="-285750">
              <a:buClr>
                <a:srgbClr val="FFFFFF"/>
              </a:buClr>
              <a:buFont typeface="Arial" panose="020B0604020202020204" pitchFamily="34" charset="0"/>
              <a:buChar char="•"/>
            </a:pPr>
            <a:r>
              <a:rPr lang="de-DE" sz="1600" dirty="0">
                <a:solidFill>
                  <a:srgbClr val="FFFFFF"/>
                </a:solidFill>
              </a:rPr>
              <a:t>Neuerkrankung </a:t>
            </a:r>
          </a:p>
          <a:p>
            <a:pPr marL="438150" indent="-285750">
              <a:buClr>
                <a:srgbClr val="FFFFFF"/>
              </a:buClr>
              <a:buFont typeface="Arial" panose="020B0604020202020204" pitchFamily="34" charset="0"/>
              <a:buChar char="•"/>
            </a:pPr>
            <a:r>
              <a:rPr lang="de-DE" sz="1600" dirty="0">
                <a:solidFill>
                  <a:srgbClr val="FFFFFF"/>
                </a:solidFill>
              </a:rPr>
              <a:t>Hospitalisierung</a:t>
            </a:r>
            <a:endParaRPr lang="en-US" sz="1600" dirty="0">
              <a:solidFill>
                <a:srgbClr val="FFFFFF"/>
              </a:solidFill>
            </a:endParaRPr>
          </a:p>
          <a:p>
            <a:pPr marL="152400" indent="0">
              <a:buNone/>
            </a:pPr>
            <a:endParaRPr lang="de-DE" sz="1600" dirty="0">
              <a:solidFill>
                <a:srgbClr val="FFFFFF"/>
              </a:solidFill>
            </a:endParaRPr>
          </a:p>
          <a:p>
            <a:pPr marL="152400" indent="0">
              <a:buNone/>
            </a:pPr>
            <a:r>
              <a:rPr lang="de-DE" sz="1400" b="1" u="sng" dirty="0" err="1">
                <a:solidFill>
                  <a:srgbClr val="FFFFFF"/>
                </a:solidFill>
              </a:rPr>
              <a:t>From</a:t>
            </a:r>
            <a:r>
              <a:rPr lang="de-DE" sz="1400" b="1" u="sng" dirty="0">
                <a:solidFill>
                  <a:srgbClr val="FFFFFF"/>
                </a:solidFill>
              </a:rPr>
              <a:t> </a:t>
            </a:r>
            <a:r>
              <a:rPr lang="de-DE" sz="1400" b="1" u="sng" dirty="0" err="1">
                <a:solidFill>
                  <a:srgbClr val="FFFFFF"/>
                </a:solidFill>
              </a:rPr>
              <a:t>the</a:t>
            </a:r>
            <a:r>
              <a:rPr lang="de-DE" sz="1400" b="1" u="sng" dirty="0">
                <a:solidFill>
                  <a:srgbClr val="FFFFFF"/>
                </a:solidFill>
              </a:rPr>
              <a:t> </a:t>
            </a:r>
            <a:r>
              <a:rPr lang="de-DE" sz="1400" b="1" u="sng" dirty="0" err="1">
                <a:solidFill>
                  <a:srgbClr val="FFFFFF"/>
                </a:solidFill>
              </a:rPr>
              <a:t>KITMetricslab</a:t>
            </a:r>
            <a:r>
              <a:rPr lang="de-DE" sz="1400" b="1" u="sng" dirty="0">
                <a:solidFill>
                  <a:srgbClr val="FFFFFF"/>
                </a:solidFill>
              </a:rPr>
              <a:t>:</a:t>
            </a:r>
            <a:endParaRPr lang="en-US" sz="1400" b="1" u="sng" dirty="0">
              <a:solidFill>
                <a:srgbClr val="FFFFFF"/>
              </a:solidFill>
            </a:endParaRPr>
          </a:p>
          <a:p>
            <a:pPr marL="438150" indent="-285750">
              <a:buClr>
                <a:srgbClr val="FFFFFF"/>
              </a:buClr>
              <a:buFont typeface="Arial" panose="020B0604020202020204" pitchFamily="34" charset="0"/>
              <a:buChar char="•"/>
            </a:pPr>
            <a:r>
              <a:rPr lang="de-DE" sz="1600" dirty="0">
                <a:solidFill>
                  <a:srgbClr val="FFFFFF"/>
                </a:solidFill>
              </a:rPr>
              <a:t>Population</a:t>
            </a:r>
          </a:p>
          <a:p>
            <a:pPr marL="152400" indent="0">
              <a:buNone/>
            </a:pPr>
            <a:endParaRPr lang="en-US" sz="1600" dirty="0">
              <a:solidFill>
                <a:srgbClr val="FFFFFF"/>
              </a:solidFill>
            </a:endParaRPr>
          </a:p>
          <a:p>
            <a:pPr marL="152400" indent="0">
              <a:buNone/>
            </a:pPr>
            <a:r>
              <a:rPr lang="en-US" sz="1400" b="1" u="sng" dirty="0">
                <a:solidFill>
                  <a:srgbClr val="FFFFFF"/>
                </a:solidFill>
              </a:rPr>
              <a:t>Data on the COVID-19 vaccination rate </a:t>
            </a:r>
          </a:p>
          <a:p>
            <a:pPr marL="152400" indent="0">
              <a:buNone/>
            </a:pPr>
            <a:r>
              <a:rPr lang="de-DE" sz="1600" dirty="0" err="1">
                <a:solidFill>
                  <a:srgbClr val="FFFFFF"/>
                </a:solidFill>
              </a:rPr>
              <a:t>Conflicts</a:t>
            </a:r>
            <a:r>
              <a:rPr lang="de-DE" sz="1600" dirty="0">
                <a:solidFill>
                  <a:srgbClr val="FFFFFF"/>
                </a:solidFill>
              </a:rPr>
              <a:t> </a:t>
            </a:r>
            <a:r>
              <a:rPr lang="de-DE" sz="1600" dirty="0" err="1">
                <a:solidFill>
                  <a:srgbClr val="FFFFFF"/>
                </a:solidFill>
              </a:rPr>
              <a:t>with</a:t>
            </a:r>
            <a:r>
              <a:rPr lang="de-DE" sz="1600" dirty="0">
                <a:solidFill>
                  <a:srgbClr val="FFFFFF"/>
                </a:solidFill>
              </a:rPr>
              <a:t> </a:t>
            </a:r>
            <a:r>
              <a:rPr lang="de-DE" sz="1600" dirty="0" err="1">
                <a:solidFill>
                  <a:srgbClr val="FFFFFF"/>
                </a:solidFill>
              </a:rPr>
              <a:t>other</a:t>
            </a:r>
            <a:r>
              <a:rPr lang="de-DE" sz="1600" dirty="0">
                <a:solidFill>
                  <a:srgbClr val="FFFFFF"/>
                </a:solidFill>
              </a:rPr>
              <a:t> </a:t>
            </a:r>
            <a:r>
              <a:rPr lang="de-DE" sz="1600" dirty="0" err="1">
                <a:solidFill>
                  <a:srgbClr val="FFFFFF"/>
                </a:solidFill>
              </a:rPr>
              <a:t>data</a:t>
            </a:r>
            <a:r>
              <a:rPr lang="de-DE" sz="1600" dirty="0">
                <a:solidFill>
                  <a:srgbClr val="FFFFFF"/>
                </a:solidFill>
              </a:rPr>
              <a:t> </a:t>
            </a:r>
            <a:r>
              <a:rPr lang="de-DE" sz="1600" dirty="0" err="1">
                <a:solidFill>
                  <a:srgbClr val="FFFFFF"/>
                </a:solidFill>
              </a:rPr>
              <a:t>sets</a:t>
            </a:r>
            <a:r>
              <a:rPr lang="de-DE" sz="1600" dirty="0">
                <a:solidFill>
                  <a:srgbClr val="FFFFFF"/>
                </a:solidFill>
              </a:rPr>
              <a:t>:</a:t>
            </a:r>
            <a:endParaRPr lang="en-US" sz="1600" dirty="0">
              <a:solidFill>
                <a:srgbClr val="FFFFFF"/>
              </a:solidFill>
            </a:endParaRPr>
          </a:p>
          <a:p>
            <a:pPr marL="438150" indent="-285750">
              <a:buClr>
                <a:srgbClr val="FFFFFF"/>
              </a:buClr>
              <a:buFont typeface="Arial" panose="020B0604020202020204" pitchFamily="34" charset="0"/>
              <a:buChar char="•"/>
            </a:pPr>
            <a:r>
              <a:rPr lang="de-DE" sz="1600" dirty="0">
                <a:solidFill>
                  <a:srgbClr val="FFFFFF"/>
                </a:solidFill>
              </a:rPr>
              <a:t>Age </a:t>
            </a:r>
            <a:r>
              <a:rPr lang="de-DE" sz="1600" dirty="0" err="1">
                <a:solidFill>
                  <a:srgbClr val="FFFFFF"/>
                </a:solidFill>
              </a:rPr>
              <a:t>groups</a:t>
            </a:r>
            <a:r>
              <a:rPr lang="de-DE" sz="1600" dirty="0">
                <a:solidFill>
                  <a:srgbClr val="FFFFFF"/>
                </a:solidFill>
              </a:rPr>
              <a:t> on </a:t>
            </a:r>
            <a:r>
              <a:rPr lang="de-DE" sz="1600" dirty="0" err="1">
                <a:solidFill>
                  <a:srgbClr val="FFFFFF"/>
                </a:solidFill>
              </a:rPr>
              <a:t>the</a:t>
            </a:r>
            <a:r>
              <a:rPr lang="de-DE" sz="1600" dirty="0">
                <a:solidFill>
                  <a:srgbClr val="FFFFFF"/>
                </a:solidFill>
              </a:rPr>
              <a:t> Impfquote </a:t>
            </a:r>
            <a:r>
              <a:rPr lang="de-DE" sz="1600" dirty="0" err="1">
                <a:solidFill>
                  <a:srgbClr val="FFFFFF"/>
                </a:solidFill>
              </a:rPr>
              <a:t>data</a:t>
            </a:r>
            <a:r>
              <a:rPr lang="de-DE" sz="1600" dirty="0">
                <a:solidFill>
                  <a:srgbClr val="FFFFFF"/>
                </a:solidFill>
              </a:rPr>
              <a:t> </a:t>
            </a:r>
            <a:r>
              <a:rPr lang="de-DE" sz="1600" dirty="0" err="1">
                <a:solidFill>
                  <a:srgbClr val="FFFFFF"/>
                </a:solidFill>
              </a:rPr>
              <a:t>set</a:t>
            </a:r>
            <a:r>
              <a:rPr lang="de-DE" sz="1600" dirty="0">
                <a:solidFill>
                  <a:srgbClr val="FFFFFF"/>
                </a:solidFill>
              </a:rPr>
              <a:t>:  </a:t>
            </a:r>
          </a:p>
          <a:p>
            <a:pPr marL="152400" indent="0">
              <a:buClr>
                <a:srgbClr val="FFFFFF"/>
              </a:buClr>
              <a:buNone/>
            </a:pPr>
            <a:r>
              <a:rPr lang="de-DE" sz="1600" dirty="0">
                <a:solidFill>
                  <a:srgbClr val="FFFFFF"/>
                </a:solidFill>
              </a:rPr>
              <a:t>	„05-11“, „12-17“, „18-59“, „60+“</a:t>
            </a:r>
            <a:endParaRPr lang="en-US" sz="1600" dirty="0">
              <a:solidFill>
                <a:srgbClr val="FFFFFF"/>
              </a:solidFill>
            </a:endParaRPr>
          </a:p>
          <a:p>
            <a:pPr marL="438150" indent="-285750">
              <a:buClr>
                <a:srgbClr val="FFFFFF"/>
              </a:buClr>
              <a:buFont typeface="Arial" panose="020B0604020202020204" pitchFamily="34" charset="0"/>
              <a:buChar char="•"/>
            </a:pPr>
            <a:r>
              <a:rPr lang="de-DE" sz="1600" dirty="0">
                <a:solidFill>
                  <a:srgbClr val="FFFFFF"/>
                </a:solidFill>
              </a:rPr>
              <a:t>Age </a:t>
            </a:r>
            <a:r>
              <a:rPr lang="de-DE" sz="1600" dirty="0" err="1">
                <a:solidFill>
                  <a:srgbClr val="FFFFFF"/>
                </a:solidFill>
              </a:rPr>
              <a:t>groups</a:t>
            </a:r>
            <a:r>
              <a:rPr lang="de-DE" sz="1600" dirty="0">
                <a:solidFill>
                  <a:srgbClr val="FFFFFF"/>
                </a:solidFill>
              </a:rPr>
              <a:t> on </a:t>
            </a:r>
            <a:r>
              <a:rPr lang="de-DE" sz="1600" dirty="0" err="1">
                <a:solidFill>
                  <a:srgbClr val="FFFFFF"/>
                </a:solidFill>
              </a:rPr>
              <a:t>the</a:t>
            </a:r>
            <a:r>
              <a:rPr lang="de-DE" sz="1600" dirty="0">
                <a:solidFill>
                  <a:srgbClr val="FFFFFF"/>
                </a:solidFill>
              </a:rPr>
              <a:t> Neuerkrankung and Hospitalisierung </a:t>
            </a:r>
            <a:r>
              <a:rPr lang="de-DE" sz="1600" dirty="0" err="1">
                <a:solidFill>
                  <a:srgbClr val="FFFFFF"/>
                </a:solidFill>
              </a:rPr>
              <a:t>data</a:t>
            </a:r>
            <a:r>
              <a:rPr lang="de-DE" sz="1600" dirty="0">
                <a:solidFill>
                  <a:srgbClr val="FFFFFF"/>
                </a:solidFill>
              </a:rPr>
              <a:t> </a:t>
            </a:r>
            <a:r>
              <a:rPr lang="de-DE" sz="1600" dirty="0" err="1">
                <a:solidFill>
                  <a:srgbClr val="FFFFFF"/>
                </a:solidFill>
              </a:rPr>
              <a:t>sets</a:t>
            </a:r>
            <a:r>
              <a:rPr lang="de-DE" sz="1600" dirty="0">
                <a:solidFill>
                  <a:srgbClr val="FFFFFF"/>
                </a:solidFill>
              </a:rPr>
              <a:t> : </a:t>
            </a:r>
          </a:p>
          <a:p>
            <a:pPr marL="152400" indent="0">
              <a:buClr>
                <a:srgbClr val="FFFFFF"/>
              </a:buClr>
              <a:buNone/>
            </a:pPr>
            <a:r>
              <a:rPr lang="de-DE" sz="1600" dirty="0">
                <a:solidFill>
                  <a:srgbClr val="FFFFFF"/>
                </a:solidFill>
              </a:rPr>
              <a:t>	„00-04“, „05-14“, „15-34“, „35-59“, „60-79“, „80+“</a:t>
            </a:r>
            <a:endParaRPr lang="en-US" sz="1600" dirty="0">
              <a:solidFill>
                <a:srgbClr val="FFFFFF"/>
              </a:solidFill>
            </a:endParaRPr>
          </a:p>
        </p:txBody>
      </p:sp>
      <p:sp>
        <p:nvSpPr>
          <p:cNvPr id="5" name="Textfeld 4">
            <a:extLst>
              <a:ext uri="{FF2B5EF4-FFF2-40B4-BE49-F238E27FC236}">
                <a16:creationId xmlns:a16="http://schemas.microsoft.com/office/drawing/2014/main" id="{69A0E552-48B5-4870-86D4-35E4155358F1}"/>
              </a:ext>
            </a:extLst>
          </p:cNvPr>
          <p:cNvSpPr txBox="1"/>
          <p:nvPr/>
        </p:nvSpPr>
        <p:spPr>
          <a:xfrm>
            <a:off x="8792622" y="4747582"/>
            <a:ext cx="351378"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4</a:t>
            </a:r>
            <a:endParaRPr lang="en-US" sz="24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1171227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47"/>
          <p:cNvSpPr/>
          <p:nvPr/>
        </p:nvSpPr>
        <p:spPr>
          <a:xfrm>
            <a:off x="106790" y="1154683"/>
            <a:ext cx="2566741" cy="3642766"/>
          </a:xfrm>
          <a:prstGeom prst="roundRect">
            <a:avLst>
              <a:gd name="adj" fmla="val 1070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rot="5400000">
            <a:off x="3236136" y="-1010293"/>
            <a:ext cx="3642765" cy="7972731"/>
          </a:xfrm>
          <a:prstGeom prst="round2SameRect">
            <a:avLst>
              <a:gd name="adj1" fmla="val 7858"/>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DE" dirty="0" err="1"/>
              <a:t>FINALIZED</a:t>
            </a:r>
            <a:r>
              <a:rPr lang="de-DE" dirty="0"/>
              <a:t> DATA SET</a:t>
            </a:r>
            <a:endParaRPr dirty="0"/>
          </a:p>
        </p:txBody>
      </p:sp>
      <p:graphicFrame>
        <p:nvGraphicFramePr>
          <p:cNvPr id="2" name="Tabelle 1">
            <a:extLst>
              <a:ext uri="{FF2B5EF4-FFF2-40B4-BE49-F238E27FC236}">
                <a16:creationId xmlns:a16="http://schemas.microsoft.com/office/drawing/2014/main" id="{30632AF6-3CBB-463E-B844-E3032553E569}"/>
              </a:ext>
            </a:extLst>
          </p:cNvPr>
          <p:cNvGraphicFramePr>
            <a:graphicFrameLocks noGrp="1"/>
          </p:cNvGraphicFramePr>
          <p:nvPr>
            <p:extLst>
              <p:ext uri="{D42A27DB-BD31-4B8C-83A1-F6EECF244321}">
                <p14:modId xmlns:p14="http://schemas.microsoft.com/office/powerpoint/2010/main" val="2734609863"/>
              </p:ext>
            </p:extLst>
          </p:nvPr>
        </p:nvGraphicFramePr>
        <p:xfrm>
          <a:off x="100114" y="1294845"/>
          <a:ext cx="8843652" cy="3769411"/>
        </p:xfrm>
        <a:graphic>
          <a:graphicData uri="http://schemas.openxmlformats.org/drawingml/2006/table">
            <a:tbl>
              <a:tblPr firstRow="1" bandRow="1">
                <a:tableStyleId>{2D5ABB26-0587-4C30-8999-92F81FD0307C}</a:tableStyleId>
              </a:tblPr>
              <a:tblGrid>
                <a:gridCol w="968781">
                  <a:extLst>
                    <a:ext uri="{9D8B030D-6E8A-4147-A177-3AD203B41FA5}">
                      <a16:colId xmlns:a16="http://schemas.microsoft.com/office/drawing/2014/main" val="290913904"/>
                    </a:ext>
                  </a:extLst>
                </a:gridCol>
                <a:gridCol w="1000185">
                  <a:extLst>
                    <a:ext uri="{9D8B030D-6E8A-4147-A177-3AD203B41FA5}">
                      <a16:colId xmlns:a16="http://schemas.microsoft.com/office/drawing/2014/main" val="1718122706"/>
                    </a:ext>
                  </a:extLst>
                </a:gridCol>
                <a:gridCol w="1141332">
                  <a:extLst>
                    <a:ext uri="{9D8B030D-6E8A-4147-A177-3AD203B41FA5}">
                      <a16:colId xmlns:a16="http://schemas.microsoft.com/office/drawing/2014/main" val="2389819460"/>
                    </a:ext>
                  </a:extLst>
                </a:gridCol>
                <a:gridCol w="527919">
                  <a:extLst>
                    <a:ext uri="{9D8B030D-6E8A-4147-A177-3AD203B41FA5}">
                      <a16:colId xmlns:a16="http://schemas.microsoft.com/office/drawing/2014/main" val="1135340093"/>
                    </a:ext>
                  </a:extLst>
                </a:gridCol>
                <a:gridCol w="904164">
                  <a:extLst>
                    <a:ext uri="{9D8B030D-6E8A-4147-A177-3AD203B41FA5}">
                      <a16:colId xmlns:a16="http://schemas.microsoft.com/office/drawing/2014/main" val="1453748595"/>
                    </a:ext>
                  </a:extLst>
                </a:gridCol>
                <a:gridCol w="1024719">
                  <a:extLst>
                    <a:ext uri="{9D8B030D-6E8A-4147-A177-3AD203B41FA5}">
                      <a16:colId xmlns:a16="http://schemas.microsoft.com/office/drawing/2014/main" val="1287149085"/>
                    </a:ext>
                  </a:extLst>
                </a:gridCol>
                <a:gridCol w="893773">
                  <a:extLst>
                    <a:ext uri="{9D8B030D-6E8A-4147-A177-3AD203B41FA5}">
                      <a16:colId xmlns:a16="http://schemas.microsoft.com/office/drawing/2014/main" val="3619281480"/>
                    </a:ext>
                  </a:extLst>
                </a:gridCol>
                <a:gridCol w="1127982">
                  <a:extLst>
                    <a:ext uri="{9D8B030D-6E8A-4147-A177-3AD203B41FA5}">
                      <a16:colId xmlns:a16="http://schemas.microsoft.com/office/drawing/2014/main" val="36304984"/>
                    </a:ext>
                  </a:extLst>
                </a:gridCol>
                <a:gridCol w="1254797">
                  <a:extLst>
                    <a:ext uri="{9D8B030D-6E8A-4147-A177-3AD203B41FA5}">
                      <a16:colId xmlns:a16="http://schemas.microsoft.com/office/drawing/2014/main" val="946121219"/>
                    </a:ext>
                  </a:extLst>
                </a:gridCol>
              </a:tblGrid>
              <a:tr h="550691">
                <a:tc>
                  <a:txBody>
                    <a:bodyPr/>
                    <a:lstStyle/>
                    <a:p>
                      <a:pPr algn="r"/>
                      <a:r>
                        <a:rPr lang="de-DE" sz="1050" b="1" dirty="0">
                          <a:solidFill>
                            <a:srgbClr val="212E73"/>
                          </a:solidFill>
                          <a:latin typeface="Hind" panose="020B0604020202020204" charset="0"/>
                          <a:cs typeface="Hind" panose="020B0604020202020204" charset="0"/>
                        </a:rPr>
                        <a:t>Meldedatum</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a:solidFill>
                            <a:srgbClr val="212E73"/>
                          </a:solidFill>
                          <a:latin typeface="Hind" panose="020B0604020202020204" charset="0"/>
                          <a:cs typeface="Hind" panose="020B0604020202020204" charset="0"/>
                        </a:rPr>
                        <a:t>Kalenderjahr</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a:solidFill>
                            <a:srgbClr val="212E73"/>
                          </a:solidFill>
                          <a:latin typeface="Hind" panose="020B0604020202020204" charset="0"/>
                          <a:cs typeface="Hind" panose="020B0604020202020204" charset="0"/>
                        </a:rPr>
                        <a:t>Kalenderwoche</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a:solidFill>
                            <a:srgbClr val="212E73"/>
                          </a:solidFill>
                          <a:latin typeface="Hind" panose="020B0604020202020204" charset="0"/>
                          <a:cs typeface="Hind" panose="020B0604020202020204" charset="0"/>
                        </a:rPr>
                        <a:t>Index</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a:solidFill>
                            <a:srgbClr val="212E73"/>
                          </a:solidFill>
                          <a:latin typeface="Hind" panose="020B0604020202020204" charset="0"/>
                          <a:cs typeface="Hind" panose="020B0604020202020204" charset="0"/>
                        </a:rPr>
                        <a:t>Bundesland</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a:solidFill>
                            <a:srgbClr val="212E73"/>
                          </a:solidFill>
                          <a:latin typeface="Hind" panose="020B0604020202020204" charset="0"/>
                          <a:cs typeface="Hind" panose="020B0604020202020204" charset="0"/>
                        </a:rPr>
                        <a:t>Altersgruppe</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a:solidFill>
                            <a:srgbClr val="212E73"/>
                          </a:solidFill>
                          <a:latin typeface="Hind" panose="020B0604020202020204" charset="0"/>
                          <a:cs typeface="Hind" panose="020B0604020202020204" charset="0"/>
                        </a:rPr>
                        <a:t>Population</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a:solidFill>
                            <a:srgbClr val="212E73"/>
                          </a:solidFill>
                          <a:latin typeface="Hind" panose="020B0604020202020204" charset="0"/>
                          <a:cs typeface="Hind" panose="020B0604020202020204" charset="0"/>
                        </a:rPr>
                        <a:t>Neuerkrankung</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a:solidFill>
                            <a:srgbClr val="212E73"/>
                          </a:solidFill>
                          <a:latin typeface="Hind" panose="020B0604020202020204" charset="0"/>
                          <a:cs typeface="Hind" panose="020B0604020202020204" charset="0"/>
                        </a:rPr>
                        <a:t>Hospitalisierung</a:t>
                      </a:r>
                      <a:endParaRPr lang="en-US" sz="1050" b="1" dirty="0">
                        <a:solidFill>
                          <a:srgbClr val="212E73"/>
                        </a:solidFill>
                        <a:latin typeface="Hind" panose="020B0604020202020204" charset="0"/>
                        <a:cs typeface="Hind" panose="020B0604020202020204" charset="0"/>
                      </a:endParaRPr>
                    </a:p>
                  </a:txBody>
                  <a:tcPr/>
                </a:tc>
                <a:extLst>
                  <a:ext uri="{0D108BD9-81ED-4DB2-BD59-A6C34878D82A}">
                    <a16:rowId xmlns:a16="http://schemas.microsoft.com/office/drawing/2014/main" val="3714656866"/>
                  </a:ext>
                </a:extLst>
              </a:tr>
              <a:tr h="624011">
                <a:tc>
                  <a:txBody>
                    <a:bodyPr/>
                    <a:lstStyle/>
                    <a:p>
                      <a:pPr algn="r"/>
                      <a:r>
                        <a:rPr lang="de-DE" sz="1200" dirty="0">
                          <a:solidFill>
                            <a:srgbClr val="212E73"/>
                          </a:solidFill>
                          <a:latin typeface="Hind" panose="020B0604020202020204" charset="0"/>
                          <a:cs typeface="Hind" panose="020B0604020202020204" charset="0"/>
                        </a:rPr>
                        <a:t>2020-03-01</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2020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9</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9</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Bayern</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871866</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0</a:t>
                      </a:r>
                      <a:endParaRPr lang="en-US" sz="1200" dirty="0">
                        <a:solidFill>
                          <a:srgbClr val="212E73"/>
                        </a:solidFill>
                        <a:latin typeface="Hind" panose="020B0604020202020204" charset="0"/>
                        <a:cs typeface="Hind" panose="020B0604020202020204" charset="0"/>
                      </a:endParaRPr>
                    </a:p>
                  </a:txBody>
                  <a:tcPr/>
                </a:tc>
                <a:extLst>
                  <a:ext uri="{0D108BD9-81ED-4DB2-BD59-A6C34878D82A}">
                    <a16:rowId xmlns:a16="http://schemas.microsoft.com/office/drawing/2014/main" val="4292497095"/>
                  </a:ext>
                </a:extLst>
              </a:tr>
              <a:tr h="605975">
                <a:tc>
                  <a:txBody>
                    <a:bodyPr/>
                    <a:lstStyle/>
                    <a:p>
                      <a:pPr algn="r"/>
                      <a:r>
                        <a:rPr lang="de-DE" sz="1200" dirty="0">
                          <a:solidFill>
                            <a:srgbClr val="212E73"/>
                          </a:solidFill>
                          <a:latin typeface="Hind" panose="020B0604020202020204" charset="0"/>
                          <a:cs typeface="Hind" panose="020B0604020202020204" charset="0"/>
                        </a:rPr>
                        <a:t>2020-03-08</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2020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10</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Bayern</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80+</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871866</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3</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2</a:t>
                      </a:r>
                    </a:p>
                    <a:p>
                      <a:pPr algn="r"/>
                      <a:endParaRPr lang="en-US" sz="1200" dirty="0">
                        <a:solidFill>
                          <a:srgbClr val="212E73"/>
                        </a:solidFill>
                        <a:latin typeface="Hind" panose="020B0604020202020204" charset="0"/>
                        <a:cs typeface="Hind" panose="020B0604020202020204" charset="0"/>
                      </a:endParaRPr>
                    </a:p>
                  </a:txBody>
                  <a:tcPr/>
                </a:tc>
                <a:extLst>
                  <a:ext uri="{0D108BD9-81ED-4DB2-BD59-A6C34878D82A}">
                    <a16:rowId xmlns:a16="http://schemas.microsoft.com/office/drawing/2014/main" val="2844460315"/>
                  </a:ext>
                </a:extLst>
              </a:tr>
              <a:tr h="663980">
                <a:tc>
                  <a:txBody>
                    <a:bodyPr/>
                    <a:lstStyle/>
                    <a:p>
                      <a:pPr algn="r"/>
                      <a:r>
                        <a:rPr lang="de-DE" sz="1200" dirty="0">
                          <a:solidFill>
                            <a:srgbClr val="212E73"/>
                          </a:solidFill>
                          <a:latin typeface="Hind" panose="020B0604020202020204" charset="0"/>
                          <a:cs typeface="Hind" panose="020B0604020202020204" charset="0"/>
                        </a:rPr>
                        <a:t>2020-03-15</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2020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11</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11</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Bayern</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80+</a:t>
                      </a:r>
                      <a:endParaRPr lang="en-US" sz="1200" dirty="0">
                        <a:solidFill>
                          <a:srgbClr val="212E73"/>
                        </a:solidFill>
                        <a:latin typeface="Hind" panose="020B0604020202020204" charset="0"/>
                        <a:cs typeface="Hind" panose="020B0604020202020204" charset="0"/>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871866</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39</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25</a:t>
                      </a:r>
                      <a:endParaRPr lang="en-US" sz="1200" dirty="0">
                        <a:solidFill>
                          <a:srgbClr val="212E73"/>
                        </a:solidFill>
                        <a:latin typeface="Hind" panose="020B0604020202020204" charset="0"/>
                        <a:cs typeface="Hind" panose="020B0604020202020204" charset="0"/>
                      </a:endParaRPr>
                    </a:p>
                  </a:txBody>
                  <a:tcPr/>
                </a:tc>
                <a:extLst>
                  <a:ext uri="{0D108BD9-81ED-4DB2-BD59-A6C34878D82A}">
                    <a16:rowId xmlns:a16="http://schemas.microsoft.com/office/drawing/2014/main" val="1416578747"/>
                  </a:ext>
                </a:extLst>
              </a:tr>
              <a:tr h="662377">
                <a:tc>
                  <a:txBody>
                    <a:bodyPr/>
                    <a:lstStyle/>
                    <a:p>
                      <a:pPr algn="r"/>
                      <a:r>
                        <a:rPr lang="de-DE" sz="1200" dirty="0">
                          <a:solidFill>
                            <a:srgbClr val="212E73"/>
                          </a:solidFill>
                          <a:latin typeface="Hind" panose="020B0604020202020204" charset="0"/>
                          <a:cs typeface="Hind" panose="020B0604020202020204" charset="0"/>
                        </a:rPr>
                        <a:t>2020-03-22</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2020</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12</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12</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Bayern</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80+</a:t>
                      </a:r>
                      <a:endParaRPr lang="en-US" sz="1200" dirty="0">
                        <a:solidFill>
                          <a:srgbClr val="212E73"/>
                        </a:solidFill>
                        <a:latin typeface="Hind" panose="020B0604020202020204" charset="0"/>
                        <a:cs typeface="Hind" panose="020B0604020202020204" charset="0"/>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871866</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214</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132</a:t>
                      </a:r>
                      <a:endParaRPr lang="en-US" sz="1200" dirty="0">
                        <a:solidFill>
                          <a:srgbClr val="212E73"/>
                        </a:solidFill>
                        <a:latin typeface="Hind" panose="020B0604020202020204" charset="0"/>
                        <a:cs typeface="Hind" panose="020B0604020202020204" charset="0"/>
                      </a:endParaRPr>
                    </a:p>
                  </a:txBody>
                  <a:tcPr/>
                </a:tc>
                <a:extLst>
                  <a:ext uri="{0D108BD9-81ED-4DB2-BD59-A6C34878D82A}">
                    <a16:rowId xmlns:a16="http://schemas.microsoft.com/office/drawing/2014/main" val="849857695"/>
                  </a:ext>
                </a:extLst>
              </a:tr>
              <a:tr h="662377">
                <a:tc>
                  <a:txBody>
                    <a:bodyPr/>
                    <a:lstStyle/>
                    <a:p>
                      <a:pPr algn="r"/>
                      <a:r>
                        <a:rPr lang="de-DE" sz="1200" dirty="0">
                          <a:solidFill>
                            <a:srgbClr val="212E73"/>
                          </a:solidFill>
                          <a:latin typeface="Hind" panose="020B0604020202020204" charset="0"/>
                          <a:cs typeface="Hind" panose="020B0604020202020204" charset="0"/>
                        </a:rPr>
                        <a:t>2020-03-29</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2020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13</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13</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Bayern</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80+</a:t>
                      </a:r>
                      <a:endParaRPr lang="en-US" sz="1200" dirty="0">
                        <a:solidFill>
                          <a:srgbClr val="212E73"/>
                        </a:solidFill>
                        <a:latin typeface="Hind" panose="020B0604020202020204" charset="0"/>
                        <a:cs typeface="Hind" panose="020B0604020202020204" charset="0"/>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871866</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759</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383</a:t>
                      </a:r>
                      <a:endParaRPr lang="en-US" sz="1200" dirty="0">
                        <a:solidFill>
                          <a:srgbClr val="212E73"/>
                        </a:solidFill>
                        <a:latin typeface="Hind" panose="020B0604020202020204" charset="0"/>
                        <a:cs typeface="Hind" panose="020B0604020202020204" charset="0"/>
                      </a:endParaRPr>
                    </a:p>
                  </a:txBody>
                  <a:tcPr/>
                </a:tc>
                <a:extLst>
                  <a:ext uri="{0D108BD9-81ED-4DB2-BD59-A6C34878D82A}">
                    <a16:rowId xmlns:a16="http://schemas.microsoft.com/office/drawing/2014/main" val="1871397890"/>
                  </a:ext>
                </a:extLst>
              </a:tr>
            </a:tbl>
          </a:graphicData>
        </a:graphic>
      </p:graphicFrame>
      <p:sp>
        <p:nvSpPr>
          <p:cNvPr id="11" name="Textfeld 10">
            <a:extLst>
              <a:ext uri="{FF2B5EF4-FFF2-40B4-BE49-F238E27FC236}">
                <a16:creationId xmlns:a16="http://schemas.microsoft.com/office/drawing/2014/main" id="{FACF82E5-5139-4D3B-8A31-12A82DD7AB0A}"/>
              </a:ext>
            </a:extLst>
          </p:cNvPr>
          <p:cNvSpPr txBox="1"/>
          <p:nvPr/>
        </p:nvSpPr>
        <p:spPr>
          <a:xfrm>
            <a:off x="8819872" y="4756198"/>
            <a:ext cx="324128"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7</a:t>
            </a:r>
            <a:endParaRPr lang="en-US" sz="2400" dirty="0">
              <a:solidFill>
                <a:srgbClr val="F5A785"/>
              </a:solidFill>
              <a:latin typeface="Hind" panose="020B0604020202020204" charset="0"/>
              <a:cs typeface="Hind" panose="020B060402020202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39"/>
          <p:cNvGrpSpPr/>
          <p:nvPr/>
        </p:nvGrpSpPr>
        <p:grpSpPr>
          <a:xfrm flipH="1">
            <a:off x="1052371" y="1802557"/>
            <a:ext cx="2292962" cy="1538395"/>
            <a:chOff x="3609450" y="1186000"/>
            <a:chExt cx="1448400" cy="971700"/>
          </a:xfrm>
        </p:grpSpPr>
        <p:sp>
          <p:nvSpPr>
            <p:cNvPr id="707" name="Google Shape;707;p39"/>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8" name="Google Shape;708;p39"/>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709" name="Google Shape;709;p39"/>
            <p:cNvCxnSpPr>
              <a:stCxn id="707" idx="2"/>
            </p:cNvCxnSpPr>
            <p:nvPr/>
          </p:nvCxnSpPr>
          <p:spPr>
            <a:xfrm rot="10800000">
              <a:off x="3609450" y="1671850"/>
              <a:ext cx="476700" cy="0"/>
            </a:xfrm>
            <a:prstGeom prst="straightConnector1">
              <a:avLst/>
            </a:prstGeom>
            <a:noFill/>
            <a:ln w="9525" cap="flat" cmpd="sng">
              <a:solidFill>
                <a:schemeClr val="dk1"/>
              </a:solidFill>
              <a:prstDash val="solid"/>
              <a:round/>
              <a:headEnd type="none" w="med" len="med"/>
              <a:tailEnd type="none" w="med" len="med"/>
            </a:ln>
          </p:spPr>
        </p:cxnSp>
      </p:grpSp>
      <p:sp>
        <p:nvSpPr>
          <p:cNvPr id="711" name="Google Shape;711;p39"/>
          <p:cNvSpPr txBox="1">
            <a:spLocks noGrp="1"/>
          </p:cNvSpPr>
          <p:nvPr>
            <p:ph type="title"/>
          </p:nvPr>
        </p:nvSpPr>
        <p:spPr>
          <a:xfrm>
            <a:off x="847125" y="2201574"/>
            <a:ext cx="1915500" cy="6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712" name="Google Shape;712;p39"/>
          <p:cNvSpPr txBox="1">
            <a:spLocks noGrp="1"/>
          </p:cNvSpPr>
          <p:nvPr>
            <p:ph type="subTitle" idx="2"/>
          </p:nvPr>
        </p:nvSpPr>
        <p:spPr>
          <a:xfrm flipH="1">
            <a:off x="3516457" y="1847916"/>
            <a:ext cx="3192251" cy="14930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dirty="0"/>
              <a:t>DATA ANALYSIS</a:t>
            </a:r>
            <a:endParaRPr dirty="0"/>
          </a:p>
        </p:txBody>
      </p:sp>
    </p:spTree>
    <p:extLst>
      <p:ext uri="{BB962C8B-B14F-4D97-AF65-F5344CB8AC3E}">
        <p14:creationId xmlns:p14="http://schemas.microsoft.com/office/powerpoint/2010/main" val="1671761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2"/>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DE" dirty="0"/>
              <a:t>PROBLEMS</a:t>
            </a:r>
            <a:endParaRPr dirty="0"/>
          </a:p>
        </p:txBody>
      </p:sp>
      <p:sp>
        <p:nvSpPr>
          <p:cNvPr id="5" name="Textfeld 4">
            <a:extLst>
              <a:ext uri="{FF2B5EF4-FFF2-40B4-BE49-F238E27FC236}">
                <a16:creationId xmlns:a16="http://schemas.microsoft.com/office/drawing/2014/main" id="{69A0E552-48B5-4870-86D4-35E4155358F1}"/>
              </a:ext>
            </a:extLst>
          </p:cNvPr>
          <p:cNvSpPr txBox="1"/>
          <p:nvPr/>
        </p:nvSpPr>
        <p:spPr>
          <a:xfrm>
            <a:off x="8792622" y="4747582"/>
            <a:ext cx="351378"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4</a:t>
            </a:r>
            <a:endParaRPr lang="en-US" sz="2400" dirty="0">
              <a:solidFill>
                <a:srgbClr val="F5A785"/>
              </a:solidFill>
              <a:latin typeface="Hind" panose="020B0604020202020204" charset="0"/>
              <a:cs typeface="Hind" panose="020B0604020202020204" charset="0"/>
            </a:endParaRPr>
          </a:p>
        </p:txBody>
      </p:sp>
      <p:pic>
        <p:nvPicPr>
          <p:cNvPr id="28" name="Grafik 27">
            <a:extLst>
              <a:ext uri="{FF2B5EF4-FFF2-40B4-BE49-F238E27FC236}">
                <a16:creationId xmlns:a16="http://schemas.microsoft.com/office/drawing/2014/main" id="{ED98828D-C005-4771-A97D-D707593FAEF4}"/>
              </a:ext>
            </a:extLst>
          </p:cNvPr>
          <p:cNvPicPr>
            <a:picLocks noChangeAspect="1"/>
          </p:cNvPicPr>
          <p:nvPr/>
        </p:nvPicPr>
        <p:blipFill>
          <a:blip r:embed="rId3"/>
          <a:stretch>
            <a:fillRect/>
          </a:stretch>
        </p:blipFill>
        <p:spPr>
          <a:xfrm>
            <a:off x="2718895" y="1035183"/>
            <a:ext cx="3706210" cy="3712399"/>
          </a:xfrm>
          <a:prstGeom prst="rect">
            <a:avLst/>
          </a:prstGeom>
        </p:spPr>
      </p:pic>
      <p:pic>
        <p:nvPicPr>
          <p:cNvPr id="32" name="Grafik 31">
            <a:extLst>
              <a:ext uri="{FF2B5EF4-FFF2-40B4-BE49-F238E27FC236}">
                <a16:creationId xmlns:a16="http://schemas.microsoft.com/office/drawing/2014/main" id="{41E36E94-3576-468E-ADAE-1EB724498696}"/>
              </a:ext>
            </a:extLst>
          </p:cNvPr>
          <p:cNvPicPr>
            <a:picLocks noChangeAspect="1"/>
          </p:cNvPicPr>
          <p:nvPr/>
        </p:nvPicPr>
        <p:blipFill>
          <a:blip r:embed="rId4"/>
          <a:stretch>
            <a:fillRect/>
          </a:stretch>
        </p:blipFill>
        <p:spPr>
          <a:xfrm>
            <a:off x="4467267" y="2402007"/>
            <a:ext cx="1035401" cy="853256"/>
          </a:xfrm>
          <a:prstGeom prst="rect">
            <a:avLst/>
          </a:prstGeom>
        </p:spPr>
      </p:pic>
      <p:sp>
        <p:nvSpPr>
          <p:cNvPr id="33" name="Legende: mit gebogener Linie 32">
            <a:extLst>
              <a:ext uri="{FF2B5EF4-FFF2-40B4-BE49-F238E27FC236}">
                <a16:creationId xmlns:a16="http://schemas.microsoft.com/office/drawing/2014/main" id="{BB8F1703-6004-4112-82CF-F8B3B1549A05}"/>
              </a:ext>
            </a:extLst>
          </p:cNvPr>
          <p:cNvSpPr/>
          <p:nvPr/>
        </p:nvSpPr>
        <p:spPr>
          <a:xfrm>
            <a:off x="6933063" y="1975379"/>
            <a:ext cx="1346185" cy="755700"/>
          </a:xfrm>
          <a:prstGeom prst="borderCallout2">
            <a:avLst>
              <a:gd name="adj1" fmla="val 17950"/>
              <a:gd name="adj2" fmla="val 319"/>
              <a:gd name="adj3" fmla="val 18750"/>
              <a:gd name="adj4" fmla="val -16667"/>
              <a:gd name="adj5" fmla="val 99704"/>
              <a:gd name="adj6" fmla="val -145404"/>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DE" sz="2000" dirty="0">
                <a:latin typeface="Hind" panose="020B0604020202020204" charset="0"/>
                <a:cs typeface="Hind" panose="020B0604020202020204" charset="0"/>
              </a:rPr>
              <a:t>Berlin</a:t>
            </a:r>
            <a:endParaRPr lang="de-DE" dirty="0">
              <a:latin typeface="Hind" panose="020B0604020202020204" charset="0"/>
              <a:cs typeface="Hind" panose="020B0604020202020204" charset="0"/>
            </a:endParaRPr>
          </a:p>
        </p:txBody>
      </p:sp>
      <p:sp>
        <p:nvSpPr>
          <p:cNvPr id="37" name="Legende: mit gebogener Linie 36">
            <a:extLst>
              <a:ext uri="{FF2B5EF4-FFF2-40B4-BE49-F238E27FC236}">
                <a16:creationId xmlns:a16="http://schemas.microsoft.com/office/drawing/2014/main" id="{D31670E9-0548-4DAC-BA11-B9B793589B8B}"/>
              </a:ext>
            </a:extLst>
          </p:cNvPr>
          <p:cNvSpPr/>
          <p:nvPr/>
        </p:nvSpPr>
        <p:spPr>
          <a:xfrm>
            <a:off x="716507" y="2731079"/>
            <a:ext cx="1801295" cy="755700"/>
          </a:xfrm>
          <a:prstGeom prst="borderCallout2">
            <a:avLst>
              <a:gd name="adj1" fmla="val 48652"/>
              <a:gd name="adj2" fmla="val 100179"/>
              <a:gd name="adj3" fmla="val 47646"/>
              <a:gd name="adj4" fmla="val 126787"/>
              <a:gd name="adj5" fmla="val -24005"/>
              <a:gd name="adj6" fmla="val 190984"/>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DE" sz="2000" dirty="0">
                <a:latin typeface="Hind" panose="020B0604020202020204" charset="0"/>
                <a:cs typeface="Hind" panose="020B0604020202020204" charset="0"/>
              </a:rPr>
              <a:t>Brandenburg</a:t>
            </a:r>
            <a:endParaRPr lang="de-DE" dirty="0">
              <a:latin typeface="Hind" panose="020B0604020202020204" charset="0"/>
              <a:cs typeface="Hind" panose="020B0604020202020204" charset="0"/>
            </a:endParaRPr>
          </a:p>
        </p:txBody>
      </p:sp>
    </p:spTree>
    <p:extLst>
      <p:ext uri="{BB962C8B-B14F-4D97-AF65-F5344CB8AC3E}">
        <p14:creationId xmlns:p14="http://schemas.microsoft.com/office/powerpoint/2010/main" val="253067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37"/>
                                        </p:tgtEl>
                                      </p:cBhvr>
                                    </p:animEffect>
                                    <p:set>
                                      <p:cBhvr>
                                        <p:cTn id="15" dur="1" fill="hold">
                                          <p:stCondLst>
                                            <p:cond delay="499"/>
                                          </p:stCondLst>
                                        </p:cTn>
                                        <p:tgtEl>
                                          <p:spTgt spid="3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33"/>
                                        </p:tgtEl>
                                      </p:cBhvr>
                                    </p:animEffect>
                                    <p:set>
                                      <p:cBhvr>
                                        <p:cTn id="18" dur="1" fill="hold">
                                          <p:stCondLst>
                                            <p:cond delay="499"/>
                                          </p:stCondLst>
                                        </p:cTn>
                                        <p:tgtEl>
                                          <p:spTgt spid="3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 2.96296E-6 L -0.22465 0.0071 " pathEditMode="relative" rAng="0" ptsTypes="AA">
                                      <p:cBhvr>
                                        <p:cTn id="22" dur="1000" fill="hold"/>
                                        <p:tgtEl>
                                          <p:spTgt spid="28"/>
                                        </p:tgtEl>
                                        <p:attrNameLst>
                                          <p:attrName>ppt_x</p:attrName>
                                          <p:attrName>ppt_y</p:attrName>
                                        </p:attrNameLst>
                                      </p:cBhvr>
                                      <p:rCtr x="-11233" y="340"/>
                                    </p:animMotion>
                                  </p:childTnLst>
                                </p:cTn>
                              </p:par>
                              <p:par>
                                <p:cTn id="23" presetID="42" presetClass="path" presetSubtype="0" accel="50000" decel="50000" fill="hold" nodeType="withEffect">
                                  <p:stCondLst>
                                    <p:cond delay="0"/>
                                  </p:stCondLst>
                                  <p:childTnLst>
                                    <p:animMotion origin="layout" path="M 1.11111E-6 1.11022E-16 L 0.17951 -0.10957 " pathEditMode="relative" rAng="0" ptsTypes="AA">
                                      <p:cBhvr>
                                        <p:cTn id="24" dur="1000" fill="hold"/>
                                        <p:tgtEl>
                                          <p:spTgt spid="32"/>
                                        </p:tgtEl>
                                        <p:attrNameLst>
                                          <p:attrName>ppt_x</p:attrName>
                                          <p:attrName>ppt_y</p:attrName>
                                        </p:attrNameLst>
                                      </p:cBhvr>
                                      <p:rCtr x="8976" y="-5494"/>
                                    </p:animMotion>
                                  </p:childTnLst>
                                </p:cTn>
                              </p:par>
                            </p:childTnLst>
                          </p:cTn>
                        </p:par>
                      </p:childTnLst>
                    </p:cTn>
                  </p:par>
                  <p:par>
                    <p:cTn id="25" fill="hold">
                      <p:stCondLst>
                        <p:cond delay="indefinite"/>
                      </p:stCondLst>
                      <p:childTnLst>
                        <p:par>
                          <p:cTn id="26" fill="hold">
                            <p:stCondLst>
                              <p:cond delay="0"/>
                            </p:stCondLst>
                            <p:childTnLst>
                              <p:par>
                                <p:cTn id="27" presetID="6" presetClass="emph" presetSubtype="0" fill="hold" nodeType="clickEffect">
                                  <p:stCondLst>
                                    <p:cond delay="0"/>
                                  </p:stCondLst>
                                  <p:childTnLst>
                                    <p:animScale>
                                      <p:cBhvr>
                                        <p:cTn id="28" dur="500" fill="hold"/>
                                        <p:tgtEl>
                                          <p:spTgt spid="3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7" grpId="0" animBg="1"/>
      <p:bldP spid="3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2"/>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DE" dirty="0"/>
              <a:t>PROBLEMS</a:t>
            </a:r>
            <a:endParaRPr dirty="0"/>
          </a:p>
        </p:txBody>
      </p:sp>
      <p:sp>
        <p:nvSpPr>
          <p:cNvPr id="5" name="Textfeld 4">
            <a:extLst>
              <a:ext uri="{FF2B5EF4-FFF2-40B4-BE49-F238E27FC236}">
                <a16:creationId xmlns:a16="http://schemas.microsoft.com/office/drawing/2014/main" id="{69A0E552-48B5-4870-86D4-35E4155358F1}"/>
              </a:ext>
            </a:extLst>
          </p:cNvPr>
          <p:cNvSpPr txBox="1"/>
          <p:nvPr/>
        </p:nvSpPr>
        <p:spPr>
          <a:xfrm>
            <a:off x="8792622" y="4747582"/>
            <a:ext cx="351378"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4</a:t>
            </a:r>
            <a:endParaRPr lang="en-US" sz="2400" dirty="0">
              <a:solidFill>
                <a:srgbClr val="F5A785"/>
              </a:solidFill>
              <a:latin typeface="Hind" panose="020B0604020202020204" charset="0"/>
              <a:cs typeface="Hind" panose="020B0604020202020204" charset="0"/>
            </a:endParaRPr>
          </a:p>
        </p:txBody>
      </p:sp>
      <p:pic>
        <p:nvPicPr>
          <p:cNvPr id="18" name="Grafik 17">
            <a:extLst>
              <a:ext uri="{FF2B5EF4-FFF2-40B4-BE49-F238E27FC236}">
                <a16:creationId xmlns:a16="http://schemas.microsoft.com/office/drawing/2014/main" id="{3A2C0B53-A2A4-4EB2-A6E0-4ACE50FCA1B4}"/>
              </a:ext>
            </a:extLst>
          </p:cNvPr>
          <p:cNvPicPr>
            <a:picLocks noChangeAspect="1"/>
          </p:cNvPicPr>
          <p:nvPr/>
        </p:nvPicPr>
        <p:blipFill>
          <a:blip r:embed="rId3"/>
          <a:stretch>
            <a:fillRect/>
          </a:stretch>
        </p:blipFill>
        <p:spPr>
          <a:xfrm>
            <a:off x="5144357" y="1173340"/>
            <a:ext cx="2867726" cy="2232940"/>
          </a:xfrm>
          <a:prstGeom prst="rect">
            <a:avLst/>
          </a:prstGeom>
        </p:spPr>
      </p:pic>
      <p:pic>
        <p:nvPicPr>
          <p:cNvPr id="19" name="Grafik 18">
            <a:extLst>
              <a:ext uri="{FF2B5EF4-FFF2-40B4-BE49-F238E27FC236}">
                <a16:creationId xmlns:a16="http://schemas.microsoft.com/office/drawing/2014/main" id="{B99158ED-1E69-41EB-B8A1-243DA761C6FF}"/>
              </a:ext>
            </a:extLst>
          </p:cNvPr>
          <p:cNvPicPr>
            <a:picLocks noChangeAspect="1"/>
          </p:cNvPicPr>
          <p:nvPr/>
        </p:nvPicPr>
        <p:blipFill>
          <a:blip r:embed="rId4"/>
          <a:stretch>
            <a:fillRect/>
          </a:stretch>
        </p:blipFill>
        <p:spPr>
          <a:xfrm>
            <a:off x="664703" y="1085051"/>
            <a:ext cx="3706210" cy="3712399"/>
          </a:xfrm>
          <a:prstGeom prst="rect">
            <a:avLst/>
          </a:prstGeom>
        </p:spPr>
      </p:pic>
      <p:sp>
        <p:nvSpPr>
          <p:cNvPr id="25" name="Google Shape;933;p47">
            <a:extLst>
              <a:ext uri="{FF2B5EF4-FFF2-40B4-BE49-F238E27FC236}">
                <a16:creationId xmlns:a16="http://schemas.microsoft.com/office/drawing/2014/main" id="{C2906747-BFC4-4A40-A1E9-025AE732DDFE}"/>
              </a:ext>
            </a:extLst>
          </p:cNvPr>
          <p:cNvSpPr/>
          <p:nvPr/>
        </p:nvSpPr>
        <p:spPr>
          <a:xfrm>
            <a:off x="5241342" y="3970159"/>
            <a:ext cx="1336878" cy="863219"/>
          </a:xfrm>
          <a:prstGeom prst="roundRect">
            <a:avLst>
              <a:gd name="adj" fmla="val 1850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4;p47">
            <a:extLst>
              <a:ext uri="{FF2B5EF4-FFF2-40B4-BE49-F238E27FC236}">
                <a16:creationId xmlns:a16="http://schemas.microsoft.com/office/drawing/2014/main" id="{0A22D1FF-2080-4D3C-882D-DEAEECC267BA}"/>
              </a:ext>
            </a:extLst>
          </p:cNvPr>
          <p:cNvSpPr/>
          <p:nvPr/>
        </p:nvSpPr>
        <p:spPr>
          <a:xfrm rot="5400000">
            <a:off x="6953145" y="2996675"/>
            <a:ext cx="1191593" cy="2487358"/>
          </a:xfrm>
          <a:prstGeom prst="round2SameRect">
            <a:avLst>
              <a:gd name="adj1" fmla="val 7858"/>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3" name="Tabelle 22">
            <a:extLst>
              <a:ext uri="{FF2B5EF4-FFF2-40B4-BE49-F238E27FC236}">
                <a16:creationId xmlns:a16="http://schemas.microsoft.com/office/drawing/2014/main" id="{4776EB97-3F96-4B31-A696-D098DE09FD32}"/>
              </a:ext>
            </a:extLst>
          </p:cNvPr>
          <p:cNvGraphicFramePr>
            <a:graphicFrameLocks noGrp="1"/>
          </p:cNvGraphicFramePr>
          <p:nvPr>
            <p:extLst>
              <p:ext uri="{D42A27DB-BD31-4B8C-83A1-F6EECF244321}">
                <p14:modId xmlns:p14="http://schemas.microsoft.com/office/powerpoint/2010/main" val="2806372552"/>
              </p:ext>
            </p:extLst>
          </p:nvPr>
        </p:nvGraphicFramePr>
        <p:xfrm>
          <a:off x="5261211" y="3725839"/>
          <a:ext cx="3531410" cy="1110309"/>
        </p:xfrm>
        <a:graphic>
          <a:graphicData uri="http://schemas.openxmlformats.org/drawingml/2006/table">
            <a:tbl>
              <a:tblPr firstRow="1" bandRow="1">
                <a:tableStyleId>{1DD1AFA3-17FB-4D27-8459-2F0334C7B981}</a:tableStyleId>
              </a:tblPr>
              <a:tblGrid>
                <a:gridCol w="1106550">
                  <a:extLst>
                    <a:ext uri="{9D8B030D-6E8A-4147-A177-3AD203B41FA5}">
                      <a16:colId xmlns:a16="http://schemas.microsoft.com/office/drawing/2014/main" val="2147645015"/>
                    </a:ext>
                  </a:extLst>
                </a:gridCol>
                <a:gridCol w="1194394">
                  <a:extLst>
                    <a:ext uri="{9D8B030D-6E8A-4147-A177-3AD203B41FA5}">
                      <a16:colId xmlns:a16="http://schemas.microsoft.com/office/drawing/2014/main" val="708895980"/>
                    </a:ext>
                  </a:extLst>
                </a:gridCol>
                <a:gridCol w="1230466">
                  <a:extLst>
                    <a:ext uri="{9D8B030D-6E8A-4147-A177-3AD203B41FA5}">
                      <a16:colId xmlns:a16="http://schemas.microsoft.com/office/drawing/2014/main" val="2225948939"/>
                    </a:ext>
                  </a:extLst>
                </a:gridCol>
              </a:tblGrid>
              <a:tr h="370103">
                <a:tc>
                  <a:txBody>
                    <a:bodyPr/>
                    <a:lstStyle/>
                    <a:p>
                      <a:endParaRPr lang="de-DE" sz="1200" dirty="0">
                        <a:latin typeface="Hind" panose="020B0604020202020204" charset="0"/>
                        <a:cs typeface="Hind"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200" dirty="0">
                          <a:latin typeface="Hind" panose="020B0604020202020204" charset="0"/>
                          <a:cs typeface="Hind" panose="020B0604020202020204" charset="0"/>
                        </a:rPr>
                        <a:t>Neuerkrankung</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200" dirty="0">
                          <a:latin typeface="Hind" panose="020B0604020202020204" charset="0"/>
                          <a:cs typeface="Hind" panose="020B0604020202020204" charset="0"/>
                        </a:rPr>
                        <a:t>Hospitalisierung</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84399408"/>
                  </a:ext>
                </a:extLst>
              </a:tr>
              <a:tr h="370103">
                <a:tc>
                  <a:txBody>
                    <a:bodyPr/>
                    <a:lstStyle/>
                    <a:p>
                      <a:r>
                        <a:rPr lang="de-DE" sz="1200" dirty="0">
                          <a:latin typeface="Hind" panose="020B0604020202020204" charset="0"/>
                          <a:cs typeface="Hind" panose="020B0604020202020204" charset="0"/>
                        </a:rPr>
                        <a:t>Berlin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26799836"/>
                  </a:ext>
                </a:extLst>
              </a:tr>
              <a:tr h="370103">
                <a:tc>
                  <a:txBody>
                    <a:bodyPr/>
                    <a:lstStyle/>
                    <a:p>
                      <a:r>
                        <a:rPr lang="de-DE" sz="1200" dirty="0">
                          <a:latin typeface="Hind" panose="020B0604020202020204" charset="0"/>
                          <a:cs typeface="Hind" panose="020B0604020202020204" charset="0"/>
                        </a:rPr>
                        <a:t>Brandenburg</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510778460"/>
                  </a:ext>
                </a:extLst>
              </a:tr>
            </a:tbl>
          </a:graphicData>
        </a:graphic>
      </p:graphicFrame>
      <p:grpSp>
        <p:nvGrpSpPr>
          <p:cNvPr id="48" name="Google Shape;7122;p68">
            <a:extLst>
              <a:ext uri="{FF2B5EF4-FFF2-40B4-BE49-F238E27FC236}">
                <a16:creationId xmlns:a16="http://schemas.microsoft.com/office/drawing/2014/main" id="{D9125C00-0042-4FFC-9A66-C631C0730320}"/>
              </a:ext>
            </a:extLst>
          </p:cNvPr>
          <p:cNvGrpSpPr/>
          <p:nvPr/>
        </p:nvGrpSpPr>
        <p:grpSpPr>
          <a:xfrm>
            <a:off x="6372602" y="1963626"/>
            <a:ext cx="682938" cy="580528"/>
            <a:chOff x="5762467" y="2436584"/>
            <a:chExt cx="362163" cy="362163"/>
          </a:xfrm>
        </p:grpSpPr>
        <p:sp>
          <p:nvSpPr>
            <p:cNvPr id="49" name="Google Shape;7123;p68">
              <a:extLst>
                <a:ext uri="{FF2B5EF4-FFF2-40B4-BE49-F238E27FC236}">
                  <a16:creationId xmlns:a16="http://schemas.microsoft.com/office/drawing/2014/main" id="{C1CB61AA-6C46-4B8E-8353-1C1AA891C57F}"/>
                </a:ext>
              </a:extLst>
            </p:cNvPr>
            <p:cNvSpPr/>
            <p:nvPr/>
          </p:nvSpPr>
          <p:spPr>
            <a:xfrm>
              <a:off x="5762467" y="2778127"/>
              <a:ext cx="362163" cy="20619"/>
            </a:xfrm>
            <a:custGeom>
              <a:avLst/>
              <a:gdLst/>
              <a:ahLst/>
              <a:cxnLst/>
              <a:rect l="l" t="t" r="r" b="b"/>
              <a:pathLst>
                <a:path w="13823" h="787" extrusionOk="0">
                  <a:moveTo>
                    <a:pt x="201" y="1"/>
                  </a:moveTo>
                  <a:cubicBezTo>
                    <a:pt x="96" y="1"/>
                    <a:pt x="0" y="87"/>
                    <a:pt x="0" y="202"/>
                  </a:cubicBezTo>
                  <a:lnTo>
                    <a:pt x="0" y="585"/>
                  </a:lnTo>
                  <a:cubicBezTo>
                    <a:pt x="0" y="691"/>
                    <a:pt x="96" y="777"/>
                    <a:pt x="201" y="787"/>
                  </a:cubicBezTo>
                  <a:lnTo>
                    <a:pt x="13611" y="787"/>
                  </a:lnTo>
                  <a:cubicBezTo>
                    <a:pt x="13726" y="787"/>
                    <a:pt x="13822" y="691"/>
                    <a:pt x="13813" y="585"/>
                  </a:cubicBezTo>
                  <a:lnTo>
                    <a:pt x="13813" y="202"/>
                  </a:lnTo>
                  <a:cubicBezTo>
                    <a:pt x="13813" y="87"/>
                    <a:pt x="13726" y="1"/>
                    <a:pt x="13611" y="1"/>
                  </a:cubicBezTo>
                  <a:close/>
                </a:path>
              </a:pathLst>
            </a:custGeom>
            <a:solidFill>
              <a:srgbClr val="708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124;p68">
              <a:extLst>
                <a:ext uri="{FF2B5EF4-FFF2-40B4-BE49-F238E27FC236}">
                  <a16:creationId xmlns:a16="http://schemas.microsoft.com/office/drawing/2014/main" id="{EE86A7D7-0A83-4413-87E0-56DF177B5483}"/>
                </a:ext>
              </a:extLst>
            </p:cNvPr>
            <p:cNvSpPr/>
            <p:nvPr/>
          </p:nvSpPr>
          <p:spPr>
            <a:xfrm>
              <a:off x="5762702" y="2777891"/>
              <a:ext cx="361927" cy="9301"/>
            </a:xfrm>
            <a:custGeom>
              <a:avLst/>
              <a:gdLst/>
              <a:ahLst/>
              <a:cxnLst/>
              <a:rect l="l" t="t" r="r" b="b"/>
              <a:pathLst>
                <a:path w="13814" h="355" extrusionOk="0">
                  <a:moveTo>
                    <a:pt x="212" y="0"/>
                  </a:moveTo>
                  <a:cubicBezTo>
                    <a:pt x="87" y="0"/>
                    <a:pt x="1" y="96"/>
                    <a:pt x="1" y="211"/>
                  </a:cubicBezTo>
                  <a:lnTo>
                    <a:pt x="1" y="355"/>
                  </a:lnTo>
                  <a:lnTo>
                    <a:pt x="13813" y="355"/>
                  </a:lnTo>
                  <a:lnTo>
                    <a:pt x="13813" y="211"/>
                  </a:lnTo>
                  <a:cubicBezTo>
                    <a:pt x="13813" y="96"/>
                    <a:pt x="13717" y="0"/>
                    <a:pt x="13602" y="0"/>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125;p68">
              <a:extLst>
                <a:ext uri="{FF2B5EF4-FFF2-40B4-BE49-F238E27FC236}">
                  <a16:creationId xmlns:a16="http://schemas.microsoft.com/office/drawing/2014/main" id="{5781FF7D-274A-4102-93D1-226AA3E643B6}"/>
                </a:ext>
              </a:extLst>
            </p:cNvPr>
            <p:cNvSpPr/>
            <p:nvPr/>
          </p:nvSpPr>
          <p:spPr>
            <a:xfrm>
              <a:off x="5852359" y="2528493"/>
              <a:ext cx="182352" cy="249660"/>
            </a:xfrm>
            <a:custGeom>
              <a:avLst/>
              <a:gdLst/>
              <a:ahLst/>
              <a:cxnLst/>
              <a:rect l="l" t="t" r="r" b="b"/>
              <a:pathLst>
                <a:path w="6960" h="9529" extrusionOk="0">
                  <a:moveTo>
                    <a:pt x="1" y="1"/>
                  </a:moveTo>
                  <a:lnTo>
                    <a:pt x="1" y="9529"/>
                  </a:lnTo>
                  <a:lnTo>
                    <a:pt x="6960" y="9529"/>
                  </a:lnTo>
                  <a:lnTo>
                    <a:pt x="6960" y="1"/>
                  </a:lnTo>
                  <a:close/>
                </a:path>
              </a:pathLst>
            </a:custGeom>
            <a:solidFill>
              <a:srgbClr val="E1E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126;p68">
              <a:extLst>
                <a:ext uri="{FF2B5EF4-FFF2-40B4-BE49-F238E27FC236}">
                  <a16:creationId xmlns:a16="http://schemas.microsoft.com/office/drawing/2014/main" id="{53CEEA38-09DB-4606-94DF-DB2A396E9DD8}"/>
                </a:ext>
              </a:extLst>
            </p:cNvPr>
            <p:cNvSpPr/>
            <p:nvPr/>
          </p:nvSpPr>
          <p:spPr>
            <a:xfrm>
              <a:off x="5838551" y="2508922"/>
              <a:ext cx="209967" cy="19860"/>
            </a:xfrm>
            <a:custGeom>
              <a:avLst/>
              <a:gdLst/>
              <a:ahLst/>
              <a:cxnLst/>
              <a:rect l="l" t="t" r="r" b="b"/>
              <a:pathLst>
                <a:path w="8014" h="758" extrusionOk="0">
                  <a:moveTo>
                    <a:pt x="211" y="0"/>
                  </a:moveTo>
                  <a:cubicBezTo>
                    <a:pt x="96" y="0"/>
                    <a:pt x="0" y="96"/>
                    <a:pt x="0" y="211"/>
                  </a:cubicBezTo>
                  <a:lnTo>
                    <a:pt x="0" y="547"/>
                  </a:lnTo>
                  <a:cubicBezTo>
                    <a:pt x="0" y="662"/>
                    <a:pt x="96" y="757"/>
                    <a:pt x="211" y="757"/>
                  </a:cubicBezTo>
                  <a:lnTo>
                    <a:pt x="7813" y="757"/>
                  </a:lnTo>
                  <a:cubicBezTo>
                    <a:pt x="7928" y="757"/>
                    <a:pt x="8014" y="662"/>
                    <a:pt x="8014" y="547"/>
                  </a:cubicBezTo>
                  <a:lnTo>
                    <a:pt x="8014" y="211"/>
                  </a:lnTo>
                  <a:cubicBezTo>
                    <a:pt x="8014" y="96"/>
                    <a:pt x="7928" y="0"/>
                    <a:pt x="7813" y="0"/>
                  </a:cubicBezTo>
                  <a:close/>
                </a:path>
              </a:pathLst>
            </a:custGeom>
            <a:solidFill>
              <a:srgbClr val="708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127;p68">
              <a:extLst>
                <a:ext uri="{FF2B5EF4-FFF2-40B4-BE49-F238E27FC236}">
                  <a16:creationId xmlns:a16="http://schemas.microsoft.com/office/drawing/2014/main" id="{99F28C47-A9ED-471F-9867-E88DB1BD55A8}"/>
                </a:ext>
              </a:extLst>
            </p:cNvPr>
            <p:cNvSpPr/>
            <p:nvPr/>
          </p:nvSpPr>
          <p:spPr>
            <a:xfrm>
              <a:off x="6014589" y="2508922"/>
              <a:ext cx="33929" cy="19598"/>
            </a:xfrm>
            <a:custGeom>
              <a:avLst/>
              <a:gdLst/>
              <a:ahLst/>
              <a:cxnLst/>
              <a:rect l="l" t="t" r="r" b="b"/>
              <a:pathLst>
                <a:path w="1295" h="748" extrusionOk="0">
                  <a:moveTo>
                    <a:pt x="1" y="0"/>
                  </a:moveTo>
                  <a:lnTo>
                    <a:pt x="1" y="748"/>
                  </a:lnTo>
                  <a:lnTo>
                    <a:pt x="1094" y="748"/>
                  </a:lnTo>
                  <a:cubicBezTo>
                    <a:pt x="1209" y="748"/>
                    <a:pt x="1295" y="652"/>
                    <a:pt x="1295" y="537"/>
                  </a:cubicBezTo>
                  <a:lnTo>
                    <a:pt x="1295" y="201"/>
                  </a:lnTo>
                  <a:cubicBezTo>
                    <a:pt x="1295" y="86"/>
                    <a:pt x="1209" y="0"/>
                    <a:pt x="1094" y="0"/>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128;p68">
              <a:extLst>
                <a:ext uri="{FF2B5EF4-FFF2-40B4-BE49-F238E27FC236}">
                  <a16:creationId xmlns:a16="http://schemas.microsoft.com/office/drawing/2014/main" id="{D84B4223-2BF4-478B-8E8E-3BDB7E0F9428}"/>
                </a:ext>
              </a:extLst>
            </p:cNvPr>
            <p:cNvSpPr/>
            <p:nvPr/>
          </p:nvSpPr>
          <p:spPr>
            <a:xfrm>
              <a:off x="5762467" y="2565173"/>
              <a:ext cx="89918" cy="19598"/>
            </a:xfrm>
            <a:custGeom>
              <a:avLst/>
              <a:gdLst/>
              <a:ahLst/>
              <a:cxnLst/>
              <a:rect l="l" t="t" r="r" b="b"/>
              <a:pathLst>
                <a:path w="3432" h="748" extrusionOk="0">
                  <a:moveTo>
                    <a:pt x="201" y="0"/>
                  </a:moveTo>
                  <a:cubicBezTo>
                    <a:pt x="96" y="0"/>
                    <a:pt x="10" y="87"/>
                    <a:pt x="0" y="202"/>
                  </a:cubicBezTo>
                  <a:lnTo>
                    <a:pt x="0" y="547"/>
                  </a:lnTo>
                  <a:cubicBezTo>
                    <a:pt x="10" y="652"/>
                    <a:pt x="96" y="748"/>
                    <a:pt x="201" y="748"/>
                  </a:cubicBezTo>
                  <a:lnTo>
                    <a:pt x="3432" y="748"/>
                  </a:lnTo>
                  <a:lnTo>
                    <a:pt x="3432" y="0"/>
                  </a:lnTo>
                  <a:close/>
                </a:path>
              </a:pathLst>
            </a:custGeom>
            <a:solidFill>
              <a:srgbClr val="708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129;p68">
              <a:extLst>
                <a:ext uri="{FF2B5EF4-FFF2-40B4-BE49-F238E27FC236}">
                  <a16:creationId xmlns:a16="http://schemas.microsoft.com/office/drawing/2014/main" id="{6BC29555-439C-4F26-A702-460F0BA0CED4}"/>
                </a:ext>
              </a:extLst>
            </p:cNvPr>
            <p:cNvSpPr/>
            <p:nvPr/>
          </p:nvSpPr>
          <p:spPr>
            <a:xfrm>
              <a:off x="5835041" y="2565173"/>
              <a:ext cx="17344" cy="19598"/>
            </a:xfrm>
            <a:custGeom>
              <a:avLst/>
              <a:gdLst/>
              <a:ahLst/>
              <a:cxnLst/>
              <a:rect l="l" t="t" r="r" b="b"/>
              <a:pathLst>
                <a:path w="662" h="748" extrusionOk="0">
                  <a:moveTo>
                    <a:pt x="0" y="0"/>
                  </a:moveTo>
                  <a:lnTo>
                    <a:pt x="0" y="748"/>
                  </a:lnTo>
                  <a:lnTo>
                    <a:pt x="662" y="748"/>
                  </a:lnTo>
                  <a:lnTo>
                    <a:pt x="662" y="0"/>
                  </a:ln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130;p68">
              <a:extLst>
                <a:ext uri="{FF2B5EF4-FFF2-40B4-BE49-F238E27FC236}">
                  <a16:creationId xmlns:a16="http://schemas.microsoft.com/office/drawing/2014/main" id="{2EB90739-DCA6-461F-9DB0-773C9785EFD2}"/>
                </a:ext>
              </a:extLst>
            </p:cNvPr>
            <p:cNvSpPr/>
            <p:nvPr/>
          </p:nvSpPr>
          <p:spPr>
            <a:xfrm>
              <a:off x="5835041" y="2565173"/>
              <a:ext cx="17344" cy="19598"/>
            </a:xfrm>
            <a:custGeom>
              <a:avLst/>
              <a:gdLst/>
              <a:ahLst/>
              <a:cxnLst/>
              <a:rect l="l" t="t" r="r" b="b"/>
              <a:pathLst>
                <a:path w="662" h="748" extrusionOk="0">
                  <a:moveTo>
                    <a:pt x="0" y="0"/>
                  </a:moveTo>
                  <a:lnTo>
                    <a:pt x="0" y="748"/>
                  </a:lnTo>
                  <a:lnTo>
                    <a:pt x="662" y="748"/>
                  </a:lnTo>
                  <a:lnTo>
                    <a:pt x="662" y="0"/>
                  </a:ln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131;p68">
              <a:extLst>
                <a:ext uri="{FF2B5EF4-FFF2-40B4-BE49-F238E27FC236}">
                  <a16:creationId xmlns:a16="http://schemas.microsoft.com/office/drawing/2014/main" id="{B56AF9C9-F11B-46BA-A94F-0634BA1B660B}"/>
                </a:ext>
              </a:extLst>
            </p:cNvPr>
            <p:cNvSpPr/>
            <p:nvPr/>
          </p:nvSpPr>
          <p:spPr>
            <a:xfrm>
              <a:off x="5894803" y="2686217"/>
              <a:ext cx="97726" cy="91936"/>
            </a:xfrm>
            <a:custGeom>
              <a:avLst/>
              <a:gdLst/>
              <a:ahLst/>
              <a:cxnLst/>
              <a:rect l="l" t="t" r="r" b="b"/>
              <a:pathLst>
                <a:path w="3730" h="3509" extrusionOk="0">
                  <a:moveTo>
                    <a:pt x="576" y="0"/>
                  </a:moveTo>
                  <a:cubicBezTo>
                    <a:pt x="259" y="0"/>
                    <a:pt x="1" y="250"/>
                    <a:pt x="1" y="576"/>
                  </a:cubicBezTo>
                  <a:lnTo>
                    <a:pt x="1" y="3509"/>
                  </a:lnTo>
                  <a:lnTo>
                    <a:pt x="3729" y="3509"/>
                  </a:lnTo>
                  <a:lnTo>
                    <a:pt x="3720" y="3499"/>
                  </a:lnTo>
                  <a:lnTo>
                    <a:pt x="3720" y="576"/>
                  </a:lnTo>
                  <a:cubicBezTo>
                    <a:pt x="3720" y="250"/>
                    <a:pt x="3461" y="0"/>
                    <a:pt x="3145"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132;p68">
              <a:extLst>
                <a:ext uri="{FF2B5EF4-FFF2-40B4-BE49-F238E27FC236}">
                  <a16:creationId xmlns:a16="http://schemas.microsoft.com/office/drawing/2014/main" id="{D55D70A2-1FC2-45DD-B56C-795853ABC6E9}"/>
                </a:ext>
              </a:extLst>
            </p:cNvPr>
            <p:cNvSpPr/>
            <p:nvPr/>
          </p:nvSpPr>
          <p:spPr>
            <a:xfrm>
              <a:off x="5930959" y="2686217"/>
              <a:ext cx="25152" cy="91700"/>
            </a:xfrm>
            <a:custGeom>
              <a:avLst/>
              <a:gdLst/>
              <a:ahLst/>
              <a:cxnLst/>
              <a:rect l="l" t="t" r="r" b="b"/>
              <a:pathLst>
                <a:path w="960" h="3500" extrusionOk="0">
                  <a:moveTo>
                    <a:pt x="1" y="0"/>
                  </a:moveTo>
                  <a:lnTo>
                    <a:pt x="1" y="3499"/>
                  </a:lnTo>
                  <a:lnTo>
                    <a:pt x="959" y="3499"/>
                  </a:lnTo>
                  <a:lnTo>
                    <a:pt x="959" y="0"/>
                  </a:lnTo>
                  <a:close/>
                </a:path>
              </a:pathLst>
            </a:custGeom>
            <a:solidFill>
              <a:srgbClr val="93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133;p68">
              <a:extLst>
                <a:ext uri="{FF2B5EF4-FFF2-40B4-BE49-F238E27FC236}">
                  <a16:creationId xmlns:a16="http://schemas.microsoft.com/office/drawing/2014/main" id="{AAC7FC1A-C53F-40F4-8325-022998EB2AFF}"/>
                </a:ext>
              </a:extLst>
            </p:cNvPr>
            <p:cNvSpPr/>
            <p:nvPr/>
          </p:nvSpPr>
          <p:spPr>
            <a:xfrm>
              <a:off x="5770484" y="2584745"/>
              <a:ext cx="81901" cy="193173"/>
            </a:xfrm>
            <a:custGeom>
              <a:avLst/>
              <a:gdLst/>
              <a:ahLst/>
              <a:cxnLst/>
              <a:rect l="l" t="t" r="r" b="b"/>
              <a:pathLst>
                <a:path w="3126" h="7373" extrusionOk="0">
                  <a:moveTo>
                    <a:pt x="1" y="1"/>
                  </a:moveTo>
                  <a:lnTo>
                    <a:pt x="1" y="7372"/>
                  </a:lnTo>
                  <a:lnTo>
                    <a:pt x="3126" y="7372"/>
                  </a:lnTo>
                  <a:lnTo>
                    <a:pt x="3126" y="1"/>
                  </a:lnTo>
                  <a:close/>
                </a:path>
              </a:pathLst>
            </a:custGeom>
            <a:solidFill>
              <a:srgbClr val="E1E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134;p68">
              <a:extLst>
                <a:ext uri="{FF2B5EF4-FFF2-40B4-BE49-F238E27FC236}">
                  <a16:creationId xmlns:a16="http://schemas.microsoft.com/office/drawing/2014/main" id="{956D3E50-8892-4C2E-B4E6-187A0654F698}"/>
                </a:ext>
              </a:extLst>
            </p:cNvPr>
            <p:cNvSpPr/>
            <p:nvPr/>
          </p:nvSpPr>
          <p:spPr>
            <a:xfrm>
              <a:off x="5835041" y="2584745"/>
              <a:ext cx="17344" cy="193173"/>
            </a:xfrm>
            <a:custGeom>
              <a:avLst/>
              <a:gdLst/>
              <a:ahLst/>
              <a:cxnLst/>
              <a:rect l="l" t="t" r="r" b="b"/>
              <a:pathLst>
                <a:path w="662" h="7373" extrusionOk="0">
                  <a:moveTo>
                    <a:pt x="0" y="1"/>
                  </a:moveTo>
                  <a:lnTo>
                    <a:pt x="0" y="7372"/>
                  </a:lnTo>
                  <a:lnTo>
                    <a:pt x="662" y="7372"/>
                  </a:lnTo>
                  <a:lnTo>
                    <a:pt x="662" y="1"/>
                  </a:lnTo>
                  <a:close/>
                </a:path>
              </a:pathLst>
            </a:custGeom>
            <a:solidFill>
              <a:srgbClr val="C8D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135;p68">
              <a:extLst>
                <a:ext uri="{FF2B5EF4-FFF2-40B4-BE49-F238E27FC236}">
                  <a16:creationId xmlns:a16="http://schemas.microsoft.com/office/drawing/2014/main" id="{8600EA64-C52C-4907-A51F-24F192F2CBFD}"/>
                </a:ext>
              </a:extLst>
            </p:cNvPr>
            <p:cNvSpPr/>
            <p:nvPr/>
          </p:nvSpPr>
          <p:spPr>
            <a:xfrm>
              <a:off x="5835041" y="2584745"/>
              <a:ext cx="17344" cy="193173"/>
            </a:xfrm>
            <a:custGeom>
              <a:avLst/>
              <a:gdLst/>
              <a:ahLst/>
              <a:cxnLst/>
              <a:rect l="l" t="t" r="r" b="b"/>
              <a:pathLst>
                <a:path w="662" h="7373" extrusionOk="0">
                  <a:moveTo>
                    <a:pt x="0" y="1"/>
                  </a:moveTo>
                  <a:lnTo>
                    <a:pt x="0" y="7372"/>
                  </a:lnTo>
                  <a:lnTo>
                    <a:pt x="662" y="7372"/>
                  </a:lnTo>
                  <a:lnTo>
                    <a:pt x="662" y="1"/>
                  </a:lnTo>
                  <a:close/>
                </a:path>
              </a:pathLst>
            </a:custGeom>
            <a:solidFill>
              <a:srgbClr val="C8D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136;p68">
              <a:extLst>
                <a:ext uri="{FF2B5EF4-FFF2-40B4-BE49-F238E27FC236}">
                  <a16:creationId xmlns:a16="http://schemas.microsoft.com/office/drawing/2014/main" id="{2F4D3DA1-8806-48CC-A901-8628E4063E8A}"/>
                </a:ext>
              </a:extLst>
            </p:cNvPr>
            <p:cNvSpPr/>
            <p:nvPr/>
          </p:nvSpPr>
          <p:spPr>
            <a:xfrm>
              <a:off x="6034685" y="2584745"/>
              <a:ext cx="81901" cy="193408"/>
            </a:xfrm>
            <a:custGeom>
              <a:avLst/>
              <a:gdLst/>
              <a:ahLst/>
              <a:cxnLst/>
              <a:rect l="l" t="t" r="r" b="b"/>
              <a:pathLst>
                <a:path w="3126" h="7382" extrusionOk="0">
                  <a:moveTo>
                    <a:pt x="1" y="1"/>
                  </a:moveTo>
                  <a:lnTo>
                    <a:pt x="1" y="7382"/>
                  </a:lnTo>
                  <a:lnTo>
                    <a:pt x="3126" y="7382"/>
                  </a:lnTo>
                  <a:lnTo>
                    <a:pt x="3126" y="1"/>
                  </a:lnTo>
                  <a:close/>
                </a:path>
              </a:pathLst>
            </a:custGeom>
            <a:solidFill>
              <a:srgbClr val="E1E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137;p68">
              <a:extLst>
                <a:ext uri="{FF2B5EF4-FFF2-40B4-BE49-F238E27FC236}">
                  <a16:creationId xmlns:a16="http://schemas.microsoft.com/office/drawing/2014/main" id="{EBBE19EB-6262-4EA2-8112-4053BBD96E31}"/>
                </a:ext>
              </a:extLst>
            </p:cNvPr>
            <p:cNvSpPr/>
            <p:nvPr/>
          </p:nvSpPr>
          <p:spPr>
            <a:xfrm>
              <a:off x="6034685" y="2584745"/>
              <a:ext cx="17371" cy="193173"/>
            </a:xfrm>
            <a:custGeom>
              <a:avLst/>
              <a:gdLst/>
              <a:ahLst/>
              <a:cxnLst/>
              <a:rect l="l" t="t" r="r" b="b"/>
              <a:pathLst>
                <a:path w="663" h="7373" extrusionOk="0">
                  <a:moveTo>
                    <a:pt x="1" y="1"/>
                  </a:moveTo>
                  <a:lnTo>
                    <a:pt x="1" y="7372"/>
                  </a:lnTo>
                  <a:lnTo>
                    <a:pt x="662" y="7372"/>
                  </a:lnTo>
                  <a:lnTo>
                    <a:pt x="662" y="1"/>
                  </a:lnTo>
                  <a:close/>
                </a:path>
              </a:pathLst>
            </a:custGeom>
            <a:solidFill>
              <a:srgbClr val="C8D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138;p68">
              <a:extLst>
                <a:ext uri="{FF2B5EF4-FFF2-40B4-BE49-F238E27FC236}">
                  <a16:creationId xmlns:a16="http://schemas.microsoft.com/office/drawing/2014/main" id="{66F60D91-6664-47FB-98BC-57BF320CC634}"/>
                </a:ext>
              </a:extLst>
            </p:cNvPr>
            <p:cNvSpPr/>
            <p:nvPr/>
          </p:nvSpPr>
          <p:spPr>
            <a:xfrm>
              <a:off x="5872192" y="2567400"/>
              <a:ext cx="29920" cy="58819"/>
            </a:xfrm>
            <a:custGeom>
              <a:avLst/>
              <a:gdLst/>
              <a:ahLst/>
              <a:cxnLst/>
              <a:rect l="l" t="t" r="r" b="b"/>
              <a:pathLst>
                <a:path w="1142" h="2245" extrusionOk="0">
                  <a:moveTo>
                    <a:pt x="206" y="1"/>
                  </a:moveTo>
                  <a:cubicBezTo>
                    <a:pt x="89" y="1"/>
                    <a:pt x="1" y="102"/>
                    <a:pt x="1" y="212"/>
                  </a:cubicBezTo>
                  <a:lnTo>
                    <a:pt x="1" y="2024"/>
                  </a:lnTo>
                  <a:cubicBezTo>
                    <a:pt x="1" y="2149"/>
                    <a:pt x="97" y="2245"/>
                    <a:pt x="221" y="2245"/>
                  </a:cubicBezTo>
                  <a:lnTo>
                    <a:pt x="921" y="2245"/>
                  </a:lnTo>
                  <a:cubicBezTo>
                    <a:pt x="1046" y="2245"/>
                    <a:pt x="1142" y="2139"/>
                    <a:pt x="1142" y="2024"/>
                  </a:cubicBezTo>
                  <a:lnTo>
                    <a:pt x="1142" y="212"/>
                  </a:lnTo>
                  <a:cubicBezTo>
                    <a:pt x="1142" y="102"/>
                    <a:pt x="1045" y="1"/>
                    <a:pt x="936" y="1"/>
                  </a:cubicBezTo>
                  <a:cubicBezTo>
                    <a:pt x="931" y="1"/>
                    <a:pt x="926" y="1"/>
                    <a:pt x="921" y="2"/>
                  </a:cubicBezTo>
                  <a:lnTo>
                    <a:pt x="221" y="2"/>
                  </a:lnTo>
                  <a:cubicBezTo>
                    <a:pt x="216" y="1"/>
                    <a:pt x="211" y="1"/>
                    <a:pt x="206"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139;p68">
              <a:extLst>
                <a:ext uri="{FF2B5EF4-FFF2-40B4-BE49-F238E27FC236}">
                  <a16:creationId xmlns:a16="http://schemas.microsoft.com/office/drawing/2014/main" id="{3E7AE849-D6AD-4BFD-AA1B-C903A9C96F17}"/>
                </a:ext>
              </a:extLst>
            </p:cNvPr>
            <p:cNvSpPr/>
            <p:nvPr/>
          </p:nvSpPr>
          <p:spPr>
            <a:xfrm>
              <a:off x="5928706" y="2567400"/>
              <a:ext cx="29920" cy="58819"/>
            </a:xfrm>
            <a:custGeom>
              <a:avLst/>
              <a:gdLst/>
              <a:ahLst/>
              <a:cxnLst/>
              <a:rect l="l" t="t" r="r" b="b"/>
              <a:pathLst>
                <a:path w="1142" h="2245" extrusionOk="0">
                  <a:moveTo>
                    <a:pt x="205" y="1"/>
                  </a:moveTo>
                  <a:cubicBezTo>
                    <a:pt x="89" y="1"/>
                    <a:pt x="1" y="102"/>
                    <a:pt x="1" y="212"/>
                  </a:cubicBezTo>
                  <a:lnTo>
                    <a:pt x="1" y="2024"/>
                  </a:lnTo>
                  <a:cubicBezTo>
                    <a:pt x="1" y="2149"/>
                    <a:pt x="97" y="2245"/>
                    <a:pt x="221" y="2245"/>
                  </a:cubicBezTo>
                  <a:lnTo>
                    <a:pt x="911" y="2245"/>
                  </a:lnTo>
                  <a:cubicBezTo>
                    <a:pt x="1036" y="2245"/>
                    <a:pt x="1141" y="2149"/>
                    <a:pt x="1141" y="2024"/>
                  </a:cubicBezTo>
                  <a:lnTo>
                    <a:pt x="1141" y="212"/>
                  </a:lnTo>
                  <a:cubicBezTo>
                    <a:pt x="1141" y="102"/>
                    <a:pt x="1045" y="1"/>
                    <a:pt x="935" y="1"/>
                  </a:cubicBezTo>
                  <a:cubicBezTo>
                    <a:pt x="931" y="1"/>
                    <a:pt x="926" y="1"/>
                    <a:pt x="921" y="2"/>
                  </a:cubicBezTo>
                  <a:lnTo>
                    <a:pt x="221" y="2"/>
                  </a:lnTo>
                  <a:cubicBezTo>
                    <a:pt x="216" y="1"/>
                    <a:pt x="211" y="1"/>
                    <a:pt x="205"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140;p68">
              <a:extLst>
                <a:ext uri="{FF2B5EF4-FFF2-40B4-BE49-F238E27FC236}">
                  <a16:creationId xmlns:a16="http://schemas.microsoft.com/office/drawing/2014/main" id="{DB92334B-5404-476A-BD35-E63798A533CC}"/>
                </a:ext>
              </a:extLst>
            </p:cNvPr>
            <p:cNvSpPr/>
            <p:nvPr/>
          </p:nvSpPr>
          <p:spPr>
            <a:xfrm>
              <a:off x="5984957" y="2567400"/>
              <a:ext cx="29920" cy="58819"/>
            </a:xfrm>
            <a:custGeom>
              <a:avLst/>
              <a:gdLst/>
              <a:ahLst/>
              <a:cxnLst/>
              <a:rect l="l" t="t" r="r" b="b"/>
              <a:pathLst>
                <a:path w="1142" h="2245" extrusionOk="0">
                  <a:moveTo>
                    <a:pt x="206" y="1"/>
                  </a:moveTo>
                  <a:cubicBezTo>
                    <a:pt x="89" y="1"/>
                    <a:pt x="1" y="102"/>
                    <a:pt x="1" y="212"/>
                  </a:cubicBezTo>
                  <a:lnTo>
                    <a:pt x="1" y="2024"/>
                  </a:lnTo>
                  <a:cubicBezTo>
                    <a:pt x="1" y="2149"/>
                    <a:pt x="97" y="2245"/>
                    <a:pt x="221" y="2245"/>
                  </a:cubicBezTo>
                  <a:lnTo>
                    <a:pt x="921" y="2245"/>
                  </a:lnTo>
                  <a:cubicBezTo>
                    <a:pt x="1036" y="2245"/>
                    <a:pt x="1141" y="2149"/>
                    <a:pt x="1132" y="2024"/>
                  </a:cubicBezTo>
                  <a:lnTo>
                    <a:pt x="1132" y="212"/>
                  </a:lnTo>
                  <a:cubicBezTo>
                    <a:pt x="1132" y="102"/>
                    <a:pt x="1044" y="1"/>
                    <a:pt x="936" y="1"/>
                  </a:cubicBezTo>
                  <a:cubicBezTo>
                    <a:pt x="931" y="1"/>
                    <a:pt x="926" y="1"/>
                    <a:pt x="921" y="2"/>
                  </a:cubicBezTo>
                  <a:lnTo>
                    <a:pt x="221" y="2"/>
                  </a:lnTo>
                  <a:cubicBezTo>
                    <a:pt x="216" y="1"/>
                    <a:pt x="211" y="1"/>
                    <a:pt x="206"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141;p68">
              <a:extLst>
                <a:ext uri="{FF2B5EF4-FFF2-40B4-BE49-F238E27FC236}">
                  <a16:creationId xmlns:a16="http://schemas.microsoft.com/office/drawing/2014/main" id="{EF6A49A4-D42D-4FF9-8997-91BE809C44EF}"/>
                </a:ext>
              </a:extLst>
            </p:cNvPr>
            <p:cNvSpPr/>
            <p:nvPr/>
          </p:nvSpPr>
          <p:spPr>
            <a:xfrm>
              <a:off x="5796369" y="2651817"/>
              <a:ext cx="29894" cy="59029"/>
            </a:xfrm>
            <a:custGeom>
              <a:avLst/>
              <a:gdLst/>
              <a:ahLst/>
              <a:cxnLst/>
              <a:rect l="l" t="t" r="r" b="b"/>
              <a:pathLst>
                <a:path w="1141" h="2253" extrusionOk="0">
                  <a:moveTo>
                    <a:pt x="221" y="0"/>
                  </a:moveTo>
                  <a:cubicBezTo>
                    <a:pt x="106" y="0"/>
                    <a:pt x="0" y="96"/>
                    <a:pt x="10" y="221"/>
                  </a:cubicBezTo>
                  <a:lnTo>
                    <a:pt x="10" y="2032"/>
                  </a:lnTo>
                  <a:cubicBezTo>
                    <a:pt x="0" y="2147"/>
                    <a:pt x="106" y="2253"/>
                    <a:pt x="221" y="2253"/>
                  </a:cubicBezTo>
                  <a:lnTo>
                    <a:pt x="920" y="2253"/>
                  </a:lnTo>
                  <a:cubicBezTo>
                    <a:pt x="1045" y="2253"/>
                    <a:pt x="1141" y="2147"/>
                    <a:pt x="1141" y="2032"/>
                  </a:cubicBezTo>
                  <a:lnTo>
                    <a:pt x="1141" y="221"/>
                  </a:lnTo>
                  <a:cubicBezTo>
                    <a:pt x="1141" y="96"/>
                    <a:pt x="1045" y="0"/>
                    <a:pt x="920"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142;p68">
              <a:extLst>
                <a:ext uri="{FF2B5EF4-FFF2-40B4-BE49-F238E27FC236}">
                  <a16:creationId xmlns:a16="http://schemas.microsoft.com/office/drawing/2014/main" id="{3F230D00-F274-4618-B441-C03A1B05DA15}"/>
                </a:ext>
              </a:extLst>
            </p:cNvPr>
            <p:cNvSpPr/>
            <p:nvPr/>
          </p:nvSpPr>
          <p:spPr>
            <a:xfrm>
              <a:off x="6060806" y="2651817"/>
              <a:ext cx="29658" cy="59029"/>
            </a:xfrm>
            <a:custGeom>
              <a:avLst/>
              <a:gdLst/>
              <a:ahLst/>
              <a:cxnLst/>
              <a:rect l="l" t="t" r="r" b="b"/>
              <a:pathLst>
                <a:path w="1132" h="2253" extrusionOk="0">
                  <a:moveTo>
                    <a:pt x="221" y="0"/>
                  </a:moveTo>
                  <a:cubicBezTo>
                    <a:pt x="96" y="0"/>
                    <a:pt x="1" y="96"/>
                    <a:pt x="1" y="221"/>
                  </a:cubicBezTo>
                  <a:lnTo>
                    <a:pt x="1" y="2032"/>
                  </a:lnTo>
                  <a:cubicBezTo>
                    <a:pt x="1" y="2147"/>
                    <a:pt x="96" y="2253"/>
                    <a:pt x="221" y="2253"/>
                  </a:cubicBezTo>
                  <a:lnTo>
                    <a:pt x="921" y="2253"/>
                  </a:lnTo>
                  <a:cubicBezTo>
                    <a:pt x="1036" y="2253"/>
                    <a:pt x="1132" y="2147"/>
                    <a:pt x="1132" y="2032"/>
                  </a:cubicBezTo>
                  <a:lnTo>
                    <a:pt x="1132" y="221"/>
                  </a:lnTo>
                  <a:cubicBezTo>
                    <a:pt x="1132" y="96"/>
                    <a:pt x="1036" y="0"/>
                    <a:pt x="921"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143;p68">
              <a:extLst>
                <a:ext uri="{FF2B5EF4-FFF2-40B4-BE49-F238E27FC236}">
                  <a16:creationId xmlns:a16="http://schemas.microsoft.com/office/drawing/2014/main" id="{41144D31-B7CD-44B2-9A9B-F9B94AAB8D68}"/>
                </a:ext>
              </a:extLst>
            </p:cNvPr>
            <p:cNvSpPr/>
            <p:nvPr/>
          </p:nvSpPr>
          <p:spPr>
            <a:xfrm>
              <a:off x="6034685" y="2565173"/>
              <a:ext cx="89945" cy="19860"/>
            </a:xfrm>
            <a:custGeom>
              <a:avLst/>
              <a:gdLst/>
              <a:ahLst/>
              <a:cxnLst/>
              <a:rect l="l" t="t" r="r" b="b"/>
              <a:pathLst>
                <a:path w="3433" h="758" extrusionOk="0">
                  <a:moveTo>
                    <a:pt x="1" y="0"/>
                  </a:moveTo>
                  <a:lnTo>
                    <a:pt x="1" y="758"/>
                  </a:lnTo>
                  <a:lnTo>
                    <a:pt x="3221" y="758"/>
                  </a:lnTo>
                  <a:cubicBezTo>
                    <a:pt x="3336" y="758"/>
                    <a:pt x="3432" y="662"/>
                    <a:pt x="3432" y="547"/>
                  </a:cubicBezTo>
                  <a:lnTo>
                    <a:pt x="3432" y="211"/>
                  </a:lnTo>
                  <a:cubicBezTo>
                    <a:pt x="3432" y="96"/>
                    <a:pt x="3336" y="0"/>
                    <a:pt x="3221" y="0"/>
                  </a:cubicBezTo>
                  <a:close/>
                </a:path>
              </a:pathLst>
            </a:custGeom>
            <a:solidFill>
              <a:srgbClr val="708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144;p68">
              <a:extLst>
                <a:ext uri="{FF2B5EF4-FFF2-40B4-BE49-F238E27FC236}">
                  <a16:creationId xmlns:a16="http://schemas.microsoft.com/office/drawing/2014/main" id="{8C47C112-B638-43CE-B986-B8DE174571FC}"/>
                </a:ext>
              </a:extLst>
            </p:cNvPr>
            <p:cNvSpPr/>
            <p:nvPr/>
          </p:nvSpPr>
          <p:spPr>
            <a:xfrm>
              <a:off x="6034685" y="2565173"/>
              <a:ext cx="17371" cy="19598"/>
            </a:xfrm>
            <a:custGeom>
              <a:avLst/>
              <a:gdLst/>
              <a:ahLst/>
              <a:cxnLst/>
              <a:rect l="l" t="t" r="r" b="b"/>
              <a:pathLst>
                <a:path w="663" h="748" extrusionOk="0">
                  <a:moveTo>
                    <a:pt x="1" y="0"/>
                  </a:moveTo>
                  <a:lnTo>
                    <a:pt x="1" y="748"/>
                  </a:lnTo>
                  <a:lnTo>
                    <a:pt x="662" y="748"/>
                  </a:lnTo>
                  <a:lnTo>
                    <a:pt x="662" y="0"/>
                  </a:ln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45;p68">
              <a:extLst>
                <a:ext uri="{FF2B5EF4-FFF2-40B4-BE49-F238E27FC236}">
                  <a16:creationId xmlns:a16="http://schemas.microsoft.com/office/drawing/2014/main" id="{D1A61A0A-9DEE-43DE-AC52-147897037167}"/>
                </a:ext>
              </a:extLst>
            </p:cNvPr>
            <p:cNvSpPr/>
            <p:nvPr/>
          </p:nvSpPr>
          <p:spPr>
            <a:xfrm>
              <a:off x="5892550" y="2436584"/>
              <a:ext cx="101735" cy="72364"/>
            </a:xfrm>
            <a:custGeom>
              <a:avLst/>
              <a:gdLst/>
              <a:ahLst/>
              <a:cxnLst/>
              <a:rect l="l" t="t" r="r" b="b"/>
              <a:pathLst>
                <a:path w="3883" h="2762" extrusionOk="0">
                  <a:moveTo>
                    <a:pt x="451" y="1"/>
                  </a:moveTo>
                  <a:cubicBezTo>
                    <a:pt x="202" y="1"/>
                    <a:pt x="0" y="202"/>
                    <a:pt x="0" y="451"/>
                  </a:cubicBezTo>
                  <a:lnTo>
                    <a:pt x="0" y="2761"/>
                  </a:lnTo>
                  <a:lnTo>
                    <a:pt x="3882" y="2761"/>
                  </a:lnTo>
                  <a:lnTo>
                    <a:pt x="3882" y="451"/>
                  </a:lnTo>
                  <a:cubicBezTo>
                    <a:pt x="3882" y="202"/>
                    <a:pt x="3681" y="1"/>
                    <a:pt x="3432"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146;p68">
              <a:extLst>
                <a:ext uri="{FF2B5EF4-FFF2-40B4-BE49-F238E27FC236}">
                  <a16:creationId xmlns:a16="http://schemas.microsoft.com/office/drawing/2014/main" id="{77821837-17C0-4646-9B55-9A80362CA1FE}"/>
                </a:ext>
              </a:extLst>
            </p:cNvPr>
            <p:cNvSpPr/>
            <p:nvPr/>
          </p:nvSpPr>
          <p:spPr>
            <a:xfrm>
              <a:off x="5976416" y="2436584"/>
              <a:ext cx="18130" cy="72364"/>
            </a:xfrm>
            <a:custGeom>
              <a:avLst/>
              <a:gdLst/>
              <a:ahLst/>
              <a:cxnLst/>
              <a:rect l="l" t="t" r="r" b="b"/>
              <a:pathLst>
                <a:path w="692" h="2762" extrusionOk="0">
                  <a:moveTo>
                    <a:pt x="1" y="1"/>
                  </a:moveTo>
                  <a:lnTo>
                    <a:pt x="1" y="2761"/>
                  </a:lnTo>
                  <a:lnTo>
                    <a:pt x="691" y="2761"/>
                  </a:lnTo>
                  <a:lnTo>
                    <a:pt x="691" y="451"/>
                  </a:lnTo>
                  <a:cubicBezTo>
                    <a:pt x="691" y="202"/>
                    <a:pt x="490" y="1"/>
                    <a:pt x="241" y="1"/>
                  </a:cubicBezTo>
                  <a:close/>
                </a:path>
              </a:pathLst>
            </a:custGeom>
            <a:solidFill>
              <a:srgbClr val="5A7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147;p68">
              <a:extLst>
                <a:ext uri="{FF2B5EF4-FFF2-40B4-BE49-F238E27FC236}">
                  <a16:creationId xmlns:a16="http://schemas.microsoft.com/office/drawing/2014/main" id="{3111022D-31D0-4369-AF79-702E8CEB5FD0}"/>
                </a:ext>
              </a:extLst>
            </p:cNvPr>
            <p:cNvSpPr/>
            <p:nvPr/>
          </p:nvSpPr>
          <p:spPr>
            <a:xfrm>
              <a:off x="5919405" y="2450706"/>
              <a:ext cx="48260" cy="44619"/>
            </a:xfrm>
            <a:custGeom>
              <a:avLst/>
              <a:gdLst/>
              <a:ahLst/>
              <a:cxnLst/>
              <a:rect l="l" t="t" r="r" b="b"/>
              <a:pathLst>
                <a:path w="1842" h="1703" extrusionOk="0">
                  <a:moveTo>
                    <a:pt x="921" y="1"/>
                  </a:moveTo>
                  <a:cubicBezTo>
                    <a:pt x="816" y="1"/>
                    <a:pt x="710" y="70"/>
                    <a:pt x="710" y="209"/>
                  </a:cubicBezTo>
                  <a:lnTo>
                    <a:pt x="710" y="641"/>
                  </a:lnTo>
                  <a:lnTo>
                    <a:pt x="279" y="641"/>
                  </a:lnTo>
                  <a:cubicBezTo>
                    <a:pt x="1" y="641"/>
                    <a:pt x="1" y="1062"/>
                    <a:pt x="279" y="1062"/>
                  </a:cubicBezTo>
                  <a:lnTo>
                    <a:pt x="710" y="1062"/>
                  </a:lnTo>
                  <a:lnTo>
                    <a:pt x="710" y="1494"/>
                  </a:lnTo>
                  <a:cubicBezTo>
                    <a:pt x="710" y="1633"/>
                    <a:pt x="816" y="1702"/>
                    <a:pt x="921" y="1702"/>
                  </a:cubicBezTo>
                  <a:cubicBezTo>
                    <a:pt x="1027" y="1702"/>
                    <a:pt x="1132" y="1633"/>
                    <a:pt x="1132" y="1494"/>
                  </a:cubicBezTo>
                  <a:lnTo>
                    <a:pt x="1132" y="1062"/>
                  </a:lnTo>
                  <a:lnTo>
                    <a:pt x="1563" y="1062"/>
                  </a:lnTo>
                  <a:cubicBezTo>
                    <a:pt x="1841" y="1062"/>
                    <a:pt x="1841" y="641"/>
                    <a:pt x="1563" y="641"/>
                  </a:cubicBezTo>
                  <a:lnTo>
                    <a:pt x="1132" y="641"/>
                  </a:lnTo>
                  <a:lnTo>
                    <a:pt x="1132" y="209"/>
                  </a:lnTo>
                  <a:cubicBezTo>
                    <a:pt x="1132" y="70"/>
                    <a:pt x="1027" y="1"/>
                    <a:pt x="9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6816;p67">
            <a:extLst>
              <a:ext uri="{FF2B5EF4-FFF2-40B4-BE49-F238E27FC236}">
                <a16:creationId xmlns:a16="http://schemas.microsoft.com/office/drawing/2014/main" id="{CD74C073-2438-4021-A00D-D895B2488E44}"/>
              </a:ext>
            </a:extLst>
          </p:cNvPr>
          <p:cNvGrpSpPr/>
          <p:nvPr/>
        </p:nvGrpSpPr>
        <p:grpSpPr>
          <a:xfrm>
            <a:off x="1965228" y="2087063"/>
            <a:ext cx="566932" cy="550467"/>
            <a:chOff x="6319908" y="3696721"/>
            <a:chExt cx="373963" cy="343119"/>
          </a:xfrm>
        </p:grpSpPr>
        <p:sp>
          <p:nvSpPr>
            <p:cNvPr id="75" name="Google Shape;6817;p67">
              <a:extLst>
                <a:ext uri="{FF2B5EF4-FFF2-40B4-BE49-F238E27FC236}">
                  <a16:creationId xmlns:a16="http://schemas.microsoft.com/office/drawing/2014/main" id="{272E40F1-7934-4C95-A84F-23BA6C845429}"/>
                </a:ext>
              </a:extLst>
            </p:cNvPr>
            <p:cNvSpPr/>
            <p:nvPr/>
          </p:nvSpPr>
          <p:spPr>
            <a:xfrm>
              <a:off x="6378049" y="3745325"/>
              <a:ext cx="48315" cy="66180"/>
            </a:xfrm>
            <a:custGeom>
              <a:avLst/>
              <a:gdLst/>
              <a:ahLst/>
              <a:cxnLst/>
              <a:rect l="l" t="t" r="r" b="b"/>
              <a:pathLst>
                <a:path w="1839" h="2519" extrusionOk="0">
                  <a:moveTo>
                    <a:pt x="0" y="1"/>
                  </a:moveTo>
                  <a:lnTo>
                    <a:pt x="0" y="2519"/>
                  </a:lnTo>
                  <a:lnTo>
                    <a:pt x="1838" y="923"/>
                  </a:lnTo>
                  <a:lnTo>
                    <a:pt x="1838" y="1"/>
                  </a:lnTo>
                  <a:close/>
                </a:path>
              </a:pathLst>
            </a:custGeom>
            <a:solidFill>
              <a:srgbClr val="B7C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818;p67">
              <a:extLst>
                <a:ext uri="{FF2B5EF4-FFF2-40B4-BE49-F238E27FC236}">
                  <a16:creationId xmlns:a16="http://schemas.microsoft.com/office/drawing/2014/main" id="{A5E61D09-FDB0-47C7-916C-67903322F7BD}"/>
                </a:ext>
              </a:extLst>
            </p:cNvPr>
            <p:cNvSpPr/>
            <p:nvPr/>
          </p:nvSpPr>
          <p:spPr>
            <a:xfrm>
              <a:off x="6401195" y="3745325"/>
              <a:ext cx="25169" cy="46135"/>
            </a:xfrm>
            <a:custGeom>
              <a:avLst/>
              <a:gdLst/>
              <a:ahLst/>
              <a:cxnLst/>
              <a:rect l="l" t="t" r="r" b="b"/>
              <a:pathLst>
                <a:path w="958" h="1756" extrusionOk="0">
                  <a:moveTo>
                    <a:pt x="0" y="1"/>
                  </a:moveTo>
                  <a:lnTo>
                    <a:pt x="0" y="1756"/>
                  </a:lnTo>
                  <a:lnTo>
                    <a:pt x="957" y="923"/>
                  </a:lnTo>
                  <a:lnTo>
                    <a:pt x="957" y="1"/>
                  </a:lnTo>
                  <a:close/>
                </a:path>
              </a:pathLst>
            </a:custGeom>
            <a:solidFill>
              <a:srgbClr val="9FA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819;p67">
              <a:extLst>
                <a:ext uri="{FF2B5EF4-FFF2-40B4-BE49-F238E27FC236}">
                  <a16:creationId xmlns:a16="http://schemas.microsoft.com/office/drawing/2014/main" id="{13A49DA0-B9FB-46B2-95D0-AE93179FC45F}"/>
                </a:ext>
              </a:extLst>
            </p:cNvPr>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879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820;p67">
              <a:extLst>
                <a:ext uri="{FF2B5EF4-FFF2-40B4-BE49-F238E27FC236}">
                  <a16:creationId xmlns:a16="http://schemas.microsoft.com/office/drawing/2014/main" id="{7CCA053A-B6EB-43E9-A664-E6BA800952F2}"/>
                </a:ext>
              </a:extLst>
            </p:cNvPr>
            <p:cNvSpPr/>
            <p:nvPr/>
          </p:nvSpPr>
          <p:spPr>
            <a:xfrm>
              <a:off x="6493753" y="3736813"/>
              <a:ext cx="153825" cy="303027"/>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707F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821;p67">
              <a:extLst>
                <a:ext uri="{FF2B5EF4-FFF2-40B4-BE49-F238E27FC236}">
                  <a16:creationId xmlns:a16="http://schemas.microsoft.com/office/drawing/2014/main" id="{02F5395B-0AC9-4697-8A4F-9DBD9BB1F7EB}"/>
                </a:ext>
              </a:extLst>
            </p:cNvPr>
            <p:cNvSpPr/>
            <p:nvPr/>
          </p:nvSpPr>
          <p:spPr>
            <a:xfrm>
              <a:off x="6366200" y="3726750"/>
              <a:ext cx="70174" cy="22069"/>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57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822;p67">
              <a:extLst>
                <a:ext uri="{FF2B5EF4-FFF2-40B4-BE49-F238E27FC236}">
                  <a16:creationId xmlns:a16="http://schemas.microsoft.com/office/drawing/2014/main" id="{66ED3972-975C-42D0-A508-D330F4703329}"/>
                </a:ext>
              </a:extLst>
            </p:cNvPr>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57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823;p67">
              <a:extLst>
                <a:ext uri="{FF2B5EF4-FFF2-40B4-BE49-F238E27FC236}">
                  <a16:creationId xmlns:a16="http://schemas.microsoft.com/office/drawing/2014/main" id="{98176A3B-435A-432F-B8B8-A2C0C4C500FA}"/>
                </a:ext>
              </a:extLst>
            </p:cNvPr>
            <p:cNvSpPr/>
            <p:nvPr/>
          </p:nvSpPr>
          <p:spPr>
            <a:xfrm>
              <a:off x="6519632" y="3889298"/>
              <a:ext cx="33182" cy="150541"/>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22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824;p67">
              <a:extLst>
                <a:ext uri="{FF2B5EF4-FFF2-40B4-BE49-F238E27FC236}">
                  <a16:creationId xmlns:a16="http://schemas.microsoft.com/office/drawing/2014/main" id="{FD3CF4A3-E72F-4114-A407-601707B4AB7A}"/>
                </a:ext>
              </a:extLst>
            </p:cNvPr>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8797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825;p67">
              <a:extLst>
                <a:ext uri="{FF2B5EF4-FFF2-40B4-BE49-F238E27FC236}">
                  <a16:creationId xmlns:a16="http://schemas.microsoft.com/office/drawing/2014/main" id="{CFB34541-F47C-4D32-88A4-C7D29D562D6B}"/>
                </a:ext>
              </a:extLst>
            </p:cNvPr>
            <p:cNvSpPr/>
            <p:nvPr/>
          </p:nvSpPr>
          <p:spPr>
            <a:xfrm>
              <a:off x="6411021" y="3726750"/>
              <a:ext cx="25353" cy="22253"/>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22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7166;p68">
            <a:extLst>
              <a:ext uri="{FF2B5EF4-FFF2-40B4-BE49-F238E27FC236}">
                <a16:creationId xmlns:a16="http://schemas.microsoft.com/office/drawing/2014/main" id="{C63D835B-5C0C-4119-AA1B-6736FFC83EB0}"/>
              </a:ext>
            </a:extLst>
          </p:cNvPr>
          <p:cNvGrpSpPr/>
          <p:nvPr/>
        </p:nvGrpSpPr>
        <p:grpSpPr>
          <a:xfrm>
            <a:off x="2805763" y="1871952"/>
            <a:ext cx="407122" cy="315448"/>
            <a:chOff x="4875937" y="2468731"/>
            <a:chExt cx="407122" cy="315448"/>
          </a:xfrm>
        </p:grpSpPr>
        <p:sp>
          <p:nvSpPr>
            <p:cNvPr id="85" name="Google Shape;7167;p68">
              <a:extLst>
                <a:ext uri="{FF2B5EF4-FFF2-40B4-BE49-F238E27FC236}">
                  <a16:creationId xmlns:a16="http://schemas.microsoft.com/office/drawing/2014/main" id="{94918A19-FF94-43BF-A477-F994598E1951}"/>
                </a:ext>
              </a:extLst>
            </p:cNvPr>
            <p:cNvSpPr/>
            <p:nvPr/>
          </p:nvSpPr>
          <p:spPr>
            <a:xfrm>
              <a:off x="4876199" y="2482801"/>
              <a:ext cx="223041" cy="247380"/>
            </a:xfrm>
            <a:custGeom>
              <a:avLst/>
              <a:gdLst/>
              <a:ahLst/>
              <a:cxnLst/>
              <a:rect l="l" t="t" r="r" b="b"/>
              <a:pathLst>
                <a:path w="8513" h="9442" extrusionOk="0">
                  <a:moveTo>
                    <a:pt x="719" y="0"/>
                  </a:moveTo>
                  <a:cubicBezTo>
                    <a:pt x="317" y="0"/>
                    <a:pt x="0" y="317"/>
                    <a:pt x="0" y="719"/>
                  </a:cubicBezTo>
                  <a:lnTo>
                    <a:pt x="0" y="8723"/>
                  </a:lnTo>
                  <a:cubicBezTo>
                    <a:pt x="0" y="9126"/>
                    <a:pt x="317" y="9442"/>
                    <a:pt x="719" y="9442"/>
                  </a:cubicBezTo>
                  <a:lnTo>
                    <a:pt x="2483" y="9442"/>
                  </a:lnTo>
                  <a:cubicBezTo>
                    <a:pt x="2617" y="8570"/>
                    <a:pt x="3365" y="7918"/>
                    <a:pt x="4256" y="7918"/>
                  </a:cubicBezTo>
                  <a:cubicBezTo>
                    <a:pt x="5138" y="7918"/>
                    <a:pt x="5895" y="8570"/>
                    <a:pt x="6020" y="9442"/>
                  </a:cubicBezTo>
                  <a:lnTo>
                    <a:pt x="8512" y="9442"/>
                  </a:lnTo>
                  <a:lnTo>
                    <a:pt x="8512" y="719"/>
                  </a:lnTo>
                  <a:cubicBezTo>
                    <a:pt x="8512" y="326"/>
                    <a:pt x="8196" y="0"/>
                    <a:pt x="77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168;p68">
              <a:extLst>
                <a:ext uri="{FF2B5EF4-FFF2-40B4-BE49-F238E27FC236}">
                  <a16:creationId xmlns:a16="http://schemas.microsoft.com/office/drawing/2014/main" id="{0C4CC185-05B9-428F-B934-702AABB0158A}"/>
                </a:ext>
              </a:extLst>
            </p:cNvPr>
            <p:cNvSpPr/>
            <p:nvPr/>
          </p:nvSpPr>
          <p:spPr>
            <a:xfrm>
              <a:off x="5044456" y="2482801"/>
              <a:ext cx="54784" cy="247642"/>
            </a:xfrm>
            <a:custGeom>
              <a:avLst/>
              <a:gdLst/>
              <a:ahLst/>
              <a:cxnLst/>
              <a:rect l="l" t="t" r="r" b="b"/>
              <a:pathLst>
                <a:path w="2091" h="9452" extrusionOk="0">
                  <a:moveTo>
                    <a:pt x="0" y="0"/>
                  </a:moveTo>
                  <a:cubicBezTo>
                    <a:pt x="403" y="0"/>
                    <a:pt x="719" y="317"/>
                    <a:pt x="719" y="719"/>
                  </a:cubicBezTo>
                  <a:lnTo>
                    <a:pt x="719" y="9451"/>
                  </a:lnTo>
                  <a:lnTo>
                    <a:pt x="2081" y="9451"/>
                  </a:lnTo>
                  <a:lnTo>
                    <a:pt x="2081" y="719"/>
                  </a:lnTo>
                  <a:cubicBezTo>
                    <a:pt x="2090" y="326"/>
                    <a:pt x="1764" y="0"/>
                    <a:pt x="1362" y="0"/>
                  </a:cubicBezTo>
                  <a:close/>
                </a:path>
              </a:pathLst>
            </a:custGeom>
            <a:solidFill>
              <a:srgbClr val="DF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169;p68">
              <a:extLst>
                <a:ext uri="{FF2B5EF4-FFF2-40B4-BE49-F238E27FC236}">
                  <a16:creationId xmlns:a16="http://schemas.microsoft.com/office/drawing/2014/main" id="{0BEBBAC5-BCC7-487E-BCDD-339C369FDDD0}"/>
                </a:ext>
              </a:extLst>
            </p:cNvPr>
            <p:cNvSpPr/>
            <p:nvPr/>
          </p:nvSpPr>
          <p:spPr>
            <a:xfrm>
              <a:off x="5099214" y="2530249"/>
              <a:ext cx="183845" cy="200194"/>
            </a:xfrm>
            <a:custGeom>
              <a:avLst/>
              <a:gdLst/>
              <a:ahLst/>
              <a:cxnLst/>
              <a:rect l="l" t="t" r="r" b="b"/>
              <a:pathLst>
                <a:path w="7017" h="7641" extrusionOk="0">
                  <a:moveTo>
                    <a:pt x="0" y="1"/>
                  </a:moveTo>
                  <a:lnTo>
                    <a:pt x="0" y="7640"/>
                  </a:lnTo>
                  <a:lnTo>
                    <a:pt x="1467" y="7640"/>
                  </a:lnTo>
                  <a:cubicBezTo>
                    <a:pt x="1601" y="6759"/>
                    <a:pt x="2349" y="6116"/>
                    <a:pt x="3240" y="6116"/>
                  </a:cubicBezTo>
                  <a:cubicBezTo>
                    <a:pt x="4122" y="6116"/>
                    <a:pt x="4879" y="6759"/>
                    <a:pt x="5004" y="7640"/>
                  </a:cubicBezTo>
                  <a:lnTo>
                    <a:pt x="6298" y="7640"/>
                  </a:lnTo>
                  <a:cubicBezTo>
                    <a:pt x="6691" y="7640"/>
                    <a:pt x="7017" y="7315"/>
                    <a:pt x="7017" y="6922"/>
                  </a:cubicBezTo>
                  <a:lnTo>
                    <a:pt x="7017" y="3375"/>
                  </a:lnTo>
                  <a:cubicBezTo>
                    <a:pt x="7007" y="3126"/>
                    <a:pt x="6921" y="2877"/>
                    <a:pt x="6748" y="2694"/>
                  </a:cubicBezTo>
                  <a:lnTo>
                    <a:pt x="4649" y="346"/>
                  </a:lnTo>
                  <a:cubicBezTo>
                    <a:pt x="4457" y="126"/>
                    <a:pt x="4179" y="1"/>
                    <a:pt x="3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7170;p68">
              <a:extLst>
                <a:ext uri="{FF2B5EF4-FFF2-40B4-BE49-F238E27FC236}">
                  <a16:creationId xmlns:a16="http://schemas.microsoft.com/office/drawing/2014/main" id="{45B89576-702B-4E1A-A303-5AD273F2D916}"/>
                </a:ext>
              </a:extLst>
            </p:cNvPr>
            <p:cNvSpPr/>
            <p:nvPr/>
          </p:nvSpPr>
          <p:spPr>
            <a:xfrm>
              <a:off x="5169770" y="2530249"/>
              <a:ext cx="113289" cy="200194"/>
            </a:xfrm>
            <a:custGeom>
              <a:avLst/>
              <a:gdLst/>
              <a:ahLst/>
              <a:cxnLst/>
              <a:rect l="l" t="t" r="r" b="b"/>
              <a:pathLst>
                <a:path w="4324" h="7641" extrusionOk="0">
                  <a:moveTo>
                    <a:pt x="33" y="0"/>
                  </a:moveTo>
                  <a:cubicBezTo>
                    <a:pt x="22" y="0"/>
                    <a:pt x="11" y="1"/>
                    <a:pt x="1" y="1"/>
                  </a:cubicBezTo>
                  <a:lnTo>
                    <a:pt x="64" y="1"/>
                  </a:lnTo>
                  <a:cubicBezTo>
                    <a:pt x="54" y="1"/>
                    <a:pt x="43" y="0"/>
                    <a:pt x="33" y="0"/>
                  </a:cubicBezTo>
                  <a:close/>
                  <a:moveTo>
                    <a:pt x="64" y="1"/>
                  </a:moveTo>
                  <a:lnTo>
                    <a:pt x="64" y="1"/>
                  </a:lnTo>
                  <a:cubicBezTo>
                    <a:pt x="337" y="10"/>
                    <a:pt x="590" y="132"/>
                    <a:pt x="767" y="336"/>
                  </a:cubicBezTo>
                  <a:lnTo>
                    <a:pt x="1189" y="816"/>
                  </a:lnTo>
                  <a:lnTo>
                    <a:pt x="1851" y="1554"/>
                  </a:lnTo>
                  <a:lnTo>
                    <a:pt x="2867" y="2694"/>
                  </a:lnTo>
                  <a:cubicBezTo>
                    <a:pt x="3039" y="2877"/>
                    <a:pt x="3135" y="3126"/>
                    <a:pt x="3135" y="3375"/>
                  </a:cubicBezTo>
                  <a:lnTo>
                    <a:pt x="3135" y="6922"/>
                  </a:lnTo>
                  <a:cubicBezTo>
                    <a:pt x="3135" y="7315"/>
                    <a:pt x="2809" y="7640"/>
                    <a:pt x="2416" y="7640"/>
                  </a:cubicBezTo>
                  <a:lnTo>
                    <a:pt x="3605" y="7640"/>
                  </a:lnTo>
                  <a:cubicBezTo>
                    <a:pt x="3998" y="7640"/>
                    <a:pt x="4324" y="7315"/>
                    <a:pt x="4324" y="6922"/>
                  </a:cubicBezTo>
                  <a:lnTo>
                    <a:pt x="4324" y="3375"/>
                  </a:lnTo>
                  <a:cubicBezTo>
                    <a:pt x="4314" y="3126"/>
                    <a:pt x="4218" y="2877"/>
                    <a:pt x="4055" y="2694"/>
                  </a:cubicBezTo>
                  <a:lnTo>
                    <a:pt x="3039" y="1554"/>
                  </a:lnTo>
                  <a:lnTo>
                    <a:pt x="2378" y="816"/>
                  </a:lnTo>
                  <a:lnTo>
                    <a:pt x="1956" y="336"/>
                  </a:lnTo>
                  <a:cubicBezTo>
                    <a:pt x="1755" y="126"/>
                    <a:pt x="1486" y="1"/>
                    <a:pt x="1189" y="1"/>
                  </a:cubicBezTo>
                  <a:close/>
                </a:path>
              </a:pathLst>
            </a:custGeom>
            <a:solidFill>
              <a:srgbClr val="DF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7171;p68">
              <a:extLst>
                <a:ext uri="{FF2B5EF4-FFF2-40B4-BE49-F238E27FC236}">
                  <a16:creationId xmlns:a16="http://schemas.microsoft.com/office/drawing/2014/main" id="{0A29BA03-A59A-48F3-8F05-9194021A4491}"/>
                </a:ext>
              </a:extLst>
            </p:cNvPr>
            <p:cNvSpPr/>
            <p:nvPr/>
          </p:nvSpPr>
          <p:spPr>
            <a:xfrm>
              <a:off x="5141396" y="2560405"/>
              <a:ext cx="75115" cy="69849"/>
            </a:xfrm>
            <a:custGeom>
              <a:avLst/>
              <a:gdLst/>
              <a:ahLst/>
              <a:cxnLst/>
              <a:rect l="l" t="t" r="r" b="b"/>
              <a:pathLst>
                <a:path w="2867" h="2666" extrusionOk="0">
                  <a:moveTo>
                    <a:pt x="355" y="0"/>
                  </a:moveTo>
                  <a:cubicBezTo>
                    <a:pt x="163" y="0"/>
                    <a:pt x="0" y="154"/>
                    <a:pt x="10" y="345"/>
                  </a:cubicBezTo>
                  <a:lnTo>
                    <a:pt x="10" y="2320"/>
                  </a:lnTo>
                  <a:cubicBezTo>
                    <a:pt x="1" y="2506"/>
                    <a:pt x="154" y="2665"/>
                    <a:pt x="339" y="2665"/>
                  </a:cubicBezTo>
                  <a:cubicBezTo>
                    <a:pt x="344" y="2665"/>
                    <a:pt x="350" y="2665"/>
                    <a:pt x="355" y="2665"/>
                  </a:cubicBezTo>
                  <a:lnTo>
                    <a:pt x="2521" y="2665"/>
                  </a:lnTo>
                  <a:cubicBezTo>
                    <a:pt x="2713" y="2665"/>
                    <a:pt x="2866" y="2512"/>
                    <a:pt x="2866" y="2329"/>
                  </a:cubicBezTo>
                  <a:lnTo>
                    <a:pt x="2866" y="1572"/>
                  </a:lnTo>
                  <a:cubicBezTo>
                    <a:pt x="2866" y="1486"/>
                    <a:pt x="2838" y="1409"/>
                    <a:pt x="2790" y="1342"/>
                  </a:cubicBezTo>
                  <a:lnTo>
                    <a:pt x="1735" y="125"/>
                  </a:lnTo>
                  <a:cubicBezTo>
                    <a:pt x="1668" y="48"/>
                    <a:pt x="1572" y="0"/>
                    <a:pt x="1477"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172;p68">
              <a:extLst>
                <a:ext uri="{FF2B5EF4-FFF2-40B4-BE49-F238E27FC236}">
                  <a16:creationId xmlns:a16="http://schemas.microsoft.com/office/drawing/2014/main" id="{6AFB8661-B1F6-474F-AD80-BD5BAA6A1251}"/>
                </a:ext>
              </a:extLst>
            </p:cNvPr>
            <p:cNvSpPr/>
            <p:nvPr/>
          </p:nvSpPr>
          <p:spPr>
            <a:xfrm>
              <a:off x="5128846" y="2512669"/>
              <a:ext cx="62042" cy="17606"/>
            </a:xfrm>
            <a:custGeom>
              <a:avLst/>
              <a:gdLst/>
              <a:ahLst/>
              <a:cxnLst/>
              <a:rect l="l" t="t" r="r" b="b"/>
              <a:pathLst>
                <a:path w="2368" h="672" extrusionOk="0">
                  <a:moveTo>
                    <a:pt x="288" y="1"/>
                  </a:moveTo>
                  <a:cubicBezTo>
                    <a:pt x="125" y="1"/>
                    <a:pt x="0" y="126"/>
                    <a:pt x="0" y="289"/>
                  </a:cubicBezTo>
                  <a:lnTo>
                    <a:pt x="0" y="672"/>
                  </a:lnTo>
                  <a:lnTo>
                    <a:pt x="2368" y="672"/>
                  </a:lnTo>
                  <a:lnTo>
                    <a:pt x="2368" y="289"/>
                  </a:lnTo>
                  <a:cubicBezTo>
                    <a:pt x="2368" y="126"/>
                    <a:pt x="2243" y="1"/>
                    <a:pt x="2080" y="1"/>
                  </a:cubicBezTo>
                  <a:close/>
                </a:path>
              </a:pathLst>
            </a:custGeom>
            <a:solidFill>
              <a:srgbClr val="7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7173;p68">
              <a:extLst>
                <a:ext uri="{FF2B5EF4-FFF2-40B4-BE49-F238E27FC236}">
                  <a16:creationId xmlns:a16="http://schemas.microsoft.com/office/drawing/2014/main" id="{BB529489-1877-456E-A41D-412252051C26}"/>
                </a:ext>
              </a:extLst>
            </p:cNvPr>
            <p:cNvSpPr/>
            <p:nvPr/>
          </p:nvSpPr>
          <p:spPr>
            <a:xfrm>
              <a:off x="5135867" y="2468731"/>
              <a:ext cx="47998" cy="43728"/>
            </a:xfrm>
            <a:custGeom>
              <a:avLst/>
              <a:gdLst/>
              <a:ahLst/>
              <a:cxnLst/>
              <a:rect l="l" t="t" r="r" b="b"/>
              <a:pathLst>
                <a:path w="1832" h="1669" extrusionOk="0">
                  <a:moveTo>
                    <a:pt x="892" y="1"/>
                  </a:moveTo>
                  <a:cubicBezTo>
                    <a:pt x="403" y="1"/>
                    <a:pt x="1" y="403"/>
                    <a:pt x="1" y="892"/>
                  </a:cubicBezTo>
                  <a:lnTo>
                    <a:pt x="1" y="1668"/>
                  </a:lnTo>
                  <a:lnTo>
                    <a:pt x="1831" y="1668"/>
                  </a:lnTo>
                  <a:lnTo>
                    <a:pt x="1831" y="892"/>
                  </a:lnTo>
                  <a:cubicBezTo>
                    <a:pt x="1831" y="403"/>
                    <a:pt x="1438" y="1"/>
                    <a:pt x="950"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174;p68">
              <a:extLst>
                <a:ext uri="{FF2B5EF4-FFF2-40B4-BE49-F238E27FC236}">
                  <a16:creationId xmlns:a16="http://schemas.microsoft.com/office/drawing/2014/main" id="{BF8AFF10-5D48-4D81-85AD-E7AC6019921C}"/>
                </a:ext>
              </a:extLst>
            </p:cNvPr>
            <p:cNvSpPr/>
            <p:nvPr/>
          </p:nvSpPr>
          <p:spPr>
            <a:xfrm>
              <a:off x="5150697" y="2468731"/>
              <a:ext cx="33405" cy="43728"/>
            </a:xfrm>
            <a:custGeom>
              <a:avLst/>
              <a:gdLst/>
              <a:ahLst/>
              <a:cxnLst/>
              <a:rect l="l" t="t" r="r" b="b"/>
              <a:pathLst>
                <a:path w="1275" h="1669" extrusionOk="0">
                  <a:moveTo>
                    <a:pt x="355" y="1"/>
                  </a:moveTo>
                  <a:cubicBezTo>
                    <a:pt x="230" y="1"/>
                    <a:pt x="115" y="20"/>
                    <a:pt x="0" y="68"/>
                  </a:cubicBezTo>
                  <a:cubicBezTo>
                    <a:pt x="345" y="211"/>
                    <a:pt x="575" y="547"/>
                    <a:pt x="575" y="911"/>
                  </a:cubicBezTo>
                  <a:lnTo>
                    <a:pt x="575" y="1668"/>
                  </a:lnTo>
                  <a:lnTo>
                    <a:pt x="1275" y="1668"/>
                  </a:lnTo>
                  <a:lnTo>
                    <a:pt x="1275" y="911"/>
                  </a:lnTo>
                  <a:cubicBezTo>
                    <a:pt x="1265" y="403"/>
                    <a:pt x="853" y="1"/>
                    <a:pt x="355" y="1"/>
                  </a:cubicBezTo>
                  <a:close/>
                </a:path>
              </a:pathLst>
            </a:custGeom>
            <a:solidFill>
              <a:srgbClr val="526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7175;p68">
              <a:extLst>
                <a:ext uri="{FF2B5EF4-FFF2-40B4-BE49-F238E27FC236}">
                  <a16:creationId xmlns:a16="http://schemas.microsoft.com/office/drawing/2014/main" id="{CDE1B8EA-0B40-4234-B303-DF6E79E63F1D}"/>
                </a:ext>
              </a:extLst>
            </p:cNvPr>
            <p:cNvSpPr/>
            <p:nvPr/>
          </p:nvSpPr>
          <p:spPr>
            <a:xfrm>
              <a:off x="4924905" y="2690488"/>
              <a:ext cx="109778" cy="93691"/>
            </a:xfrm>
            <a:custGeom>
              <a:avLst/>
              <a:gdLst/>
              <a:ahLst/>
              <a:cxnLst/>
              <a:rect l="l" t="t" r="r" b="b"/>
              <a:pathLst>
                <a:path w="4190" h="3576" extrusionOk="0">
                  <a:moveTo>
                    <a:pt x="2397" y="0"/>
                  </a:moveTo>
                  <a:cubicBezTo>
                    <a:pt x="796" y="0"/>
                    <a:pt x="1" y="1917"/>
                    <a:pt x="1122" y="3049"/>
                  </a:cubicBezTo>
                  <a:cubicBezTo>
                    <a:pt x="1486" y="3412"/>
                    <a:pt x="1935" y="3575"/>
                    <a:pt x="2375" y="3575"/>
                  </a:cubicBezTo>
                  <a:cubicBezTo>
                    <a:pt x="3292" y="3575"/>
                    <a:pt x="4174" y="2868"/>
                    <a:pt x="4180" y="1793"/>
                  </a:cubicBezTo>
                  <a:cubicBezTo>
                    <a:pt x="4190" y="806"/>
                    <a:pt x="3384" y="0"/>
                    <a:pt x="2397" y="0"/>
                  </a:cubicBezTo>
                  <a:close/>
                </a:path>
              </a:pathLst>
            </a:custGeom>
            <a:solidFill>
              <a:srgbClr val="7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7176;p68">
              <a:extLst>
                <a:ext uri="{FF2B5EF4-FFF2-40B4-BE49-F238E27FC236}">
                  <a16:creationId xmlns:a16="http://schemas.microsoft.com/office/drawing/2014/main" id="{65559284-B5C2-4C7C-B283-ACCEABE36478}"/>
                </a:ext>
              </a:extLst>
            </p:cNvPr>
            <p:cNvSpPr/>
            <p:nvPr/>
          </p:nvSpPr>
          <p:spPr>
            <a:xfrm>
              <a:off x="4949533" y="2697772"/>
              <a:ext cx="93691" cy="86303"/>
            </a:xfrm>
            <a:custGeom>
              <a:avLst/>
              <a:gdLst/>
              <a:ahLst/>
              <a:cxnLst/>
              <a:rect l="l" t="t" r="r" b="b"/>
              <a:pathLst>
                <a:path w="3576" h="3294" extrusionOk="0">
                  <a:moveTo>
                    <a:pt x="2464" y="0"/>
                  </a:moveTo>
                  <a:cubicBezTo>
                    <a:pt x="3294" y="1300"/>
                    <a:pt x="2243" y="2766"/>
                    <a:pt x="964" y="2766"/>
                  </a:cubicBezTo>
                  <a:cubicBezTo>
                    <a:pt x="648" y="2766"/>
                    <a:pt x="319" y="2676"/>
                    <a:pt x="0" y="2473"/>
                  </a:cubicBezTo>
                  <a:lnTo>
                    <a:pt x="0" y="2473"/>
                  </a:lnTo>
                  <a:cubicBezTo>
                    <a:pt x="345" y="3012"/>
                    <a:pt x="920" y="3294"/>
                    <a:pt x="1503" y="3294"/>
                  </a:cubicBezTo>
                  <a:cubicBezTo>
                    <a:pt x="1956" y="3294"/>
                    <a:pt x="2414" y="3123"/>
                    <a:pt x="2770" y="2771"/>
                  </a:cubicBezTo>
                  <a:cubicBezTo>
                    <a:pt x="3576" y="1965"/>
                    <a:pt x="3432" y="614"/>
                    <a:pt x="2473" y="0"/>
                  </a:cubicBezTo>
                  <a:close/>
                </a:path>
              </a:pathLst>
            </a:custGeom>
            <a:solidFill>
              <a:srgbClr val="657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7177;p68">
              <a:extLst>
                <a:ext uri="{FF2B5EF4-FFF2-40B4-BE49-F238E27FC236}">
                  <a16:creationId xmlns:a16="http://schemas.microsoft.com/office/drawing/2014/main" id="{06829251-0711-4C5C-BCE8-EBC2DF02866C}"/>
                </a:ext>
              </a:extLst>
            </p:cNvPr>
            <p:cNvSpPr/>
            <p:nvPr/>
          </p:nvSpPr>
          <p:spPr>
            <a:xfrm>
              <a:off x="4961087" y="2717605"/>
              <a:ext cx="46479" cy="39824"/>
            </a:xfrm>
            <a:custGeom>
              <a:avLst/>
              <a:gdLst/>
              <a:ahLst/>
              <a:cxnLst/>
              <a:rect l="l" t="t" r="r" b="b"/>
              <a:pathLst>
                <a:path w="1774" h="1520" extrusionOk="0">
                  <a:moveTo>
                    <a:pt x="1016" y="1"/>
                  </a:moveTo>
                  <a:cubicBezTo>
                    <a:pt x="336" y="1"/>
                    <a:pt x="0" y="815"/>
                    <a:pt x="470" y="1295"/>
                  </a:cubicBezTo>
                  <a:cubicBezTo>
                    <a:pt x="625" y="1450"/>
                    <a:pt x="817" y="1520"/>
                    <a:pt x="1005" y="1520"/>
                  </a:cubicBezTo>
                  <a:cubicBezTo>
                    <a:pt x="1397" y="1520"/>
                    <a:pt x="1773" y="1218"/>
                    <a:pt x="1773" y="758"/>
                  </a:cubicBezTo>
                  <a:cubicBezTo>
                    <a:pt x="1773" y="336"/>
                    <a:pt x="1428" y="1"/>
                    <a:pt x="1016" y="1"/>
                  </a:cubicBezTo>
                  <a:close/>
                </a:path>
              </a:pathLst>
            </a:custGeom>
            <a:solidFill>
              <a:srgbClr val="D5D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7178;p68">
              <a:extLst>
                <a:ext uri="{FF2B5EF4-FFF2-40B4-BE49-F238E27FC236}">
                  <a16:creationId xmlns:a16="http://schemas.microsoft.com/office/drawing/2014/main" id="{BCBFCC5C-7C1D-4E09-9068-E27ECE61C54A}"/>
                </a:ext>
              </a:extLst>
            </p:cNvPr>
            <p:cNvSpPr/>
            <p:nvPr/>
          </p:nvSpPr>
          <p:spPr>
            <a:xfrm>
              <a:off x="5121300" y="2690488"/>
              <a:ext cx="109516" cy="93691"/>
            </a:xfrm>
            <a:custGeom>
              <a:avLst/>
              <a:gdLst/>
              <a:ahLst/>
              <a:cxnLst/>
              <a:rect l="l" t="t" r="r" b="b"/>
              <a:pathLst>
                <a:path w="4180" h="3576" extrusionOk="0">
                  <a:moveTo>
                    <a:pt x="2387" y="0"/>
                  </a:moveTo>
                  <a:cubicBezTo>
                    <a:pt x="796" y="0"/>
                    <a:pt x="1" y="1917"/>
                    <a:pt x="1122" y="3049"/>
                  </a:cubicBezTo>
                  <a:cubicBezTo>
                    <a:pt x="1486" y="3412"/>
                    <a:pt x="1934" y="3575"/>
                    <a:pt x="2375" y="3575"/>
                  </a:cubicBezTo>
                  <a:cubicBezTo>
                    <a:pt x="3292" y="3575"/>
                    <a:pt x="4173" y="2868"/>
                    <a:pt x="4180" y="1793"/>
                  </a:cubicBezTo>
                  <a:cubicBezTo>
                    <a:pt x="4180" y="806"/>
                    <a:pt x="3384" y="0"/>
                    <a:pt x="2387" y="0"/>
                  </a:cubicBezTo>
                  <a:close/>
                </a:path>
              </a:pathLst>
            </a:custGeom>
            <a:solidFill>
              <a:srgbClr val="7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7179;p68">
              <a:extLst>
                <a:ext uri="{FF2B5EF4-FFF2-40B4-BE49-F238E27FC236}">
                  <a16:creationId xmlns:a16="http://schemas.microsoft.com/office/drawing/2014/main" id="{A7519167-1D64-41DA-AF76-ED604956EC0C}"/>
                </a:ext>
              </a:extLst>
            </p:cNvPr>
            <p:cNvSpPr/>
            <p:nvPr/>
          </p:nvSpPr>
          <p:spPr>
            <a:xfrm>
              <a:off x="5144409" y="2697772"/>
              <a:ext cx="93691" cy="86303"/>
            </a:xfrm>
            <a:custGeom>
              <a:avLst/>
              <a:gdLst/>
              <a:ahLst/>
              <a:cxnLst/>
              <a:rect l="l" t="t" r="r" b="b"/>
              <a:pathLst>
                <a:path w="3576" h="3294" extrusionOk="0">
                  <a:moveTo>
                    <a:pt x="2483" y="0"/>
                  </a:moveTo>
                  <a:cubicBezTo>
                    <a:pt x="2934" y="710"/>
                    <a:pt x="2838" y="1639"/>
                    <a:pt x="2234" y="2234"/>
                  </a:cubicBezTo>
                  <a:cubicBezTo>
                    <a:pt x="1890" y="2583"/>
                    <a:pt x="1434" y="2762"/>
                    <a:pt x="973" y="2762"/>
                  </a:cubicBezTo>
                  <a:cubicBezTo>
                    <a:pt x="638" y="2762"/>
                    <a:pt x="299" y="2667"/>
                    <a:pt x="0" y="2473"/>
                  </a:cubicBezTo>
                  <a:lnTo>
                    <a:pt x="0" y="2473"/>
                  </a:lnTo>
                  <a:cubicBezTo>
                    <a:pt x="345" y="3012"/>
                    <a:pt x="924" y="3294"/>
                    <a:pt x="1507" y="3294"/>
                  </a:cubicBezTo>
                  <a:cubicBezTo>
                    <a:pt x="1961" y="3294"/>
                    <a:pt x="2418" y="3123"/>
                    <a:pt x="2771" y="2771"/>
                  </a:cubicBezTo>
                  <a:cubicBezTo>
                    <a:pt x="3576" y="1965"/>
                    <a:pt x="3432" y="623"/>
                    <a:pt x="2483" y="0"/>
                  </a:cubicBezTo>
                  <a:close/>
                </a:path>
              </a:pathLst>
            </a:custGeom>
            <a:solidFill>
              <a:srgbClr val="657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180;p68">
              <a:extLst>
                <a:ext uri="{FF2B5EF4-FFF2-40B4-BE49-F238E27FC236}">
                  <a16:creationId xmlns:a16="http://schemas.microsoft.com/office/drawing/2014/main" id="{07A17C06-437C-4266-9384-DC0B0605188E}"/>
                </a:ext>
              </a:extLst>
            </p:cNvPr>
            <p:cNvSpPr/>
            <p:nvPr/>
          </p:nvSpPr>
          <p:spPr>
            <a:xfrm>
              <a:off x="5157220" y="2717605"/>
              <a:ext cx="46741" cy="39824"/>
            </a:xfrm>
            <a:custGeom>
              <a:avLst/>
              <a:gdLst/>
              <a:ahLst/>
              <a:cxnLst/>
              <a:rect l="l" t="t" r="r" b="b"/>
              <a:pathLst>
                <a:path w="1784" h="1520" extrusionOk="0">
                  <a:moveTo>
                    <a:pt x="1016" y="1"/>
                  </a:moveTo>
                  <a:cubicBezTo>
                    <a:pt x="345" y="1"/>
                    <a:pt x="0" y="815"/>
                    <a:pt x="480" y="1295"/>
                  </a:cubicBezTo>
                  <a:cubicBezTo>
                    <a:pt x="635" y="1450"/>
                    <a:pt x="827" y="1520"/>
                    <a:pt x="1015" y="1520"/>
                  </a:cubicBezTo>
                  <a:cubicBezTo>
                    <a:pt x="1407" y="1520"/>
                    <a:pt x="1783" y="1218"/>
                    <a:pt x="1783" y="758"/>
                  </a:cubicBezTo>
                  <a:cubicBezTo>
                    <a:pt x="1783" y="336"/>
                    <a:pt x="1438" y="1"/>
                    <a:pt x="1016" y="1"/>
                  </a:cubicBezTo>
                  <a:close/>
                </a:path>
              </a:pathLst>
            </a:custGeom>
            <a:solidFill>
              <a:srgbClr val="D5D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181;p68">
              <a:extLst>
                <a:ext uri="{FF2B5EF4-FFF2-40B4-BE49-F238E27FC236}">
                  <a16:creationId xmlns:a16="http://schemas.microsoft.com/office/drawing/2014/main" id="{8EC66956-9E58-4FBC-8199-CB7294B25B0C}"/>
                </a:ext>
              </a:extLst>
            </p:cNvPr>
            <p:cNvSpPr/>
            <p:nvPr/>
          </p:nvSpPr>
          <p:spPr>
            <a:xfrm>
              <a:off x="4936223" y="2525245"/>
              <a:ext cx="102730" cy="102494"/>
            </a:xfrm>
            <a:custGeom>
              <a:avLst/>
              <a:gdLst/>
              <a:ahLst/>
              <a:cxnLst/>
              <a:rect l="l" t="t" r="r" b="b"/>
              <a:pathLst>
                <a:path w="3921" h="3912" extrusionOk="0">
                  <a:moveTo>
                    <a:pt x="1678" y="0"/>
                  </a:moveTo>
                  <a:cubicBezTo>
                    <a:pt x="1476" y="0"/>
                    <a:pt x="1313" y="154"/>
                    <a:pt x="1313" y="355"/>
                  </a:cubicBezTo>
                  <a:lnTo>
                    <a:pt x="1313" y="1304"/>
                  </a:lnTo>
                  <a:lnTo>
                    <a:pt x="364" y="1304"/>
                  </a:lnTo>
                  <a:cubicBezTo>
                    <a:pt x="163" y="1304"/>
                    <a:pt x="0" y="1467"/>
                    <a:pt x="0" y="1668"/>
                  </a:cubicBezTo>
                  <a:lnTo>
                    <a:pt x="0" y="2234"/>
                  </a:lnTo>
                  <a:cubicBezTo>
                    <a:pt x="0" y="2425"/>
                    <a:pt x="163" y="2598"/>
                    <a:pt x="364" y="2598"/>
                  </a:cubicBezTo>
                  <a:lnTo>
                    <a:pt x="1304" y="2598"/>
                  </a:lnTo>
                  <a:lnTo>
                    <a:pt x="1304" y="3547"/>
                  </a:lnTo>
                  <a:cubicBezTo>
                    <a:pt x="1304" y="3748"/>
                    <a:pt x="1467" y="3911"/>
                    <a:pt x="1678" y="3911"/>
                  </a:cubicBezTo>
                  <a:lnTo>
                    <a:pt x="2234" y="3911"/>
                  </a:lnTo>
                  <a:cubicBezTo>
                    <a:pt x="2435" y="3911"/>
                    <a:pt x="2607" y="3748"/>
                    <a:pt x="2598" y="3547"/>
                  </a:cubicBezTo>
                  <a:lnTo>
                    <a:pt x="2598" y="2598"/>
                  </a:lnTo>
                  <a:lnTo>
                    <a:pt x="3547" y="2598"/>
                  </a:lnTo>
                  <a:cubicBezTo>
                    <a:pt x="3552" y="2598"/>
                    <a:pt x="3557" y="2598"/>
                    <a:pt x="3563" y="2598"/>
                  </a:cubicBezTo>
                  <a:cubicBezTo>
                    <a:pt x="3757" y="2598"/>
                    <a:pt x="3920" y="2430"/>
                    <a:pt x="3911" y="2234"/>
                  </a:cubicBezTo>
                  <a:lnTo>
                    <a:pt x="3911" y="1668"/>
                  </a:lnTo>
                  <a:cubicBezTo>
                    <a:pt x="3911" y="1467"/>
                    <a:pt x="3748" y="1304"/>
                    <a:pt x="3556" y="1304"/>
                  </a:cubicBezTo>
                  <a:lnTo>
                    <a:pt x="2607" y="1304"/>
                  </a:lnTo>
                  <a:lnTo>
                    <a:pt x="2607" y="355"/>
                  </a:lnTo>
                  <a:cubicBezTo>
                    <a:pt x="2607" y="154"/>
                    <a:pt x="2435" y="0"/>
                    <a:pt x="2243"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182;p68">
              <a:extLst>
                <a:ext uri="{FF2B5EF4-FFF2-40B4-BE49-F238E27FC236}">
                  <a16:creationId xmlns:a16="http://schemas.microsoft.com/office/drawing/2014/main" id="{C7CB512B-1BF1-4A00-902D-CE145CF1870A}"/>
                </a:ext>
              </a:extLst>
            </p:cNvPr>
            <p:cNvSpPr/>
            <p:nvPr/>
          </p:nvSpPr>
          <p:spPr>
            <a:xfrm>
              <a:off x="5098952" y="2670890"/>
              <a:ext cx="183872" cy="59815"/>
            </a:xfrm>
            <a:custGeom>
              <a:avLst/>
              <a:gdLst/>
              <a:ahLst/>
              <a:cxnLst/>
              <a:rect l="l" t="t" r="r" b="b"/>
              <a:pathLst>
                <a:path w="7018" h="2283" extrusionOk="0">
                  <a:moveTo>
                    <a:pt x="1" y="1"/>
                  </a:moveTo>
                  <a:lnTo>
                    <a:pt x="1" y="2282"/>
                  </a:lnTo>
                  <a:lnTo>
                    <a:pt x="1467" y="2282"/>
                  </a:lnTo>
                  <a:cubicBezTo>
                    <a:pt x="1601" y="1400"/>
                    <a:pt x="2359" y="748"/>
                    <a:pt x="3240" y="748"/>
                  </a:cubicBezTo>
                  <a:cubicBezTo>
                    <a:pt x="3247" y="748"/>
                    <a:pt x="3253" y="748"/>
                    <a:pt x="3260" y="748"/>
                  </a:cubicBezTo>
                  <a:cubicBezTo>
                    <a:pt x="4143" y="748"/>
                    <a:pt x="4880" y="1397"/>
                    <a:pt x="5014" y="2272"/>
                  </a:cubicBezTo>
                  <a:lnTo>
                    <a:pt x="6298" y="2272"/>
                  </a:lnTo>
                  <a:cubicBezTo>
                    <a:pt x="6691" y="2272"/>
                    <a:pt x="7017" y="1947"/>
                    <a:pt x="7017" y="1554"/>
                  </a:cubicBezTo>
                  <a:lnTo>
                    <a:pt x="7017" y="1"/>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183;p68">
              <a:extLst>
                <a:ext uri="{FF2B5EF4-FFF2-40B4-BE49-F238E27FC236}">
                  <a16:creationId xmlns:a16="http://schemas.microsoft.com/office/drawing/2014/main" id="{508C745F-F301-4392-B9C5-BF8286B1C309}"/>
                </a:ext>
              </a:extLst>
            </p:cNvPr>
            <p:cNvSpPr/>
            <p:nvPr/>
          </p:nvSpPr>
          <p:spPr>
            <a:xfrm>
              <a:off x="5233069" y="2670890"/>
              <a:ext cx="49990" cy="59553"/>
            </a:xfrm>
            <a:custGeom>
              <a:avLst/>
              <a:gdLst/>
              <a:ahLst/>
              <a:cxnLst/>
              <a:rect l="l" t="t" r="r" b="b"/>
              <a:pathLst>
                <a:path w="1908" h="2273" extrusionOk="0">
                  <a:moveTo>
                    <a:pt x="719" y="1"/>
                  </a:moveTo>
                  <a:lnTo>
                    <a:pt x="719" y="1554"/>
                  </a:lnTo>
                  <a:cubicBezTo>
                    <a:pt x="719" y="1947"/>
                    <a:pt x="393" y="2272"/>
                    <a:pt x="0" y="2272"/>
                  </a:cubicBezTo>
                  <a:lnTo>
                    <a:pt x="1189" y="2272"/>
                  </a:lnTo>
                  <a:cubicBezTo>
                    <a:pt x="1582" y="2272"/>
                    <a:pt x="1908" y="1947"/>
                    <a:pt x="1908" y="1554"/>
                  </a:cubicBezTo>
                  <a:lnTo>
                    <a:pt x="1908" y="1"/>
                  </a:lnTo>
                  <a:close/>
                </a:path>
              </a:pathLst>
            </a:custGeom>
            <a:solidFill>
              <a:srgbClr val="526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184;p68">
              <a:extLst>
                <a:ext uri="{FF2B5EF4-FFF2-40B4-BE49-F238E27FC236}">
                  <a16:creationId xmlns:a16="http://schemas.microsoft.com/office/drawing/2014/main" id="{59C0C724-4E5A-4379-825E-0359B79C3698}"/>
                </a:ext>
              </a:extLst>
            </p:cNvPr>
            <p:cNvSpPr/>
            <p:nvPr/>
          </p:nvSpPr>
          <p:spPr>
            <a:xfrm>
              <a:off x="4875937" y="2670655"/>
              <a:ext cx="223303" cy="59788"/>
            </a:xfrm>
            <a:custGeom>
              <a:avLst/>
              <a:gdLst/>
              <a:ahLst/>
              <a:cxnLst/>
              <a:rect l="l" t="t" r="r" b="b"/>
              <a:pathLst>
                <a:path w="8523" h="2282" extrusionOk="0">
                  <a:moveTo>
                    <a:pt x="1" y="0"/>
                  </a:moveTo>
                  <a:lnTo>
                    <a:pt x="1" y="1553"/>
                  </a:lnTo>
                  <a:cubicBezTo>
                    <a:pt x="1" y="1956"/>
                    <a:pt x="327" y="2281"/>
                    <a:pt x="720" y="2281"/>
                  </a:cubicBezTo>
                  <a:lnTo>
                    <a:pt x="2493" y="2281"/>
                  </a:lnTo>
                  <a:cubicBezTo>
                    <a:pt x="2627" y="1409"/>
                    <a:pt x="3375" y="757"/>
                    <a:pt x="4257" y="757"/>
                  </a:cubicBezTo>
                  <a:cubicBezTo>
                    <a:pt x="5148" y="757"/>
                    <a:pt x="5896" y="1409"/>
                    <a:pt x="6030" y="2281"/>
                  </a:cubicBezTo>
                  <a:lnTo>
                    <a:pt x="8522" y="2281"/>
                  </a:lnTo>
                  <a:lnTo>
                    <a:pt x="8522" y="0"/>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185;p68">
              <a:extLst>
                <a:ext uri="{FF2B5EF4-FFF2-40B4-BE49-F238E27FC236}">
                  <a16:creationId xmlns:a16="http://schemas.microsoft.com/office/drawing/2014/main" id="{5D4E5024-7C1C-433A-B0F1-D660874727C3}"/>
                </a:ext>
              </a:extLst>
            </p:cNvPr>
            <p:cNvSpPr/>
            <p:nvPr/>
          </p:nvSpPr>
          <p:spPr>
            <a:xfrm>
              <a:off x="5063529" y="2670890"/>
              <a:ext cx="35711" cy="59815"/>
            </a:xfrm>
            <a:custGeom>
              <a:avLst/>
              <a:gdLst/>
              <a:ahLst/>
              <a:cxnLst/>
              <a:rect l="l" t="t" r="r" b="b"/>
              <a:pathLst>
                <a:path w="1363" h="2283" extrusionOk="0">
                  <a:moveTo>
                    <a:pt x="1" y="1"/>
                  </a:moveTo>
                  <a:lnTo>
                    <a:pt x="1" y="2282"/>
                  </a:lnTo>
                  <a:lnTo>
                    <a:pt x="1362" y="2282"/>
                  </a:lnTo>
                  <a:lnTo>
                    <a:pt x="1362" y="1"/>
                  </a:lnTo>
                  <a:close/>
                </a:path>
              </a:pathLst>
            </a:custGeom>
            <a:solidFill>
              <a:srgbClr val="526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2073;p61">
            <a:extLst>
              <a:ext uri="{FF2B5EF4-FFF2-40B4-BE49-F238E27FC236}">
                <a16:creationId xmlns:a16="http://schemas.microsoft.com/office/drawing/2014/main" id="{9EFE76E6-0D10-41FC-B536-666B5B9C444D}"/>
              </a:ext>
            </a:extLst>
          </p:cNvPr>
          <p:cNvGrpSpPr/>
          <p:nvPr/>
        </p:nvGrpSpPr>
        <p:grpSpPr>
          <a:xfrm>
            <a:off x="2686301" y="2239054"/>
            <a:ext cx="3521236" cy="208784"/>
            <a:chOff x="6336021" y="3733725"/>
            <a:chExt cx="2566204" cy="351310"/>
          </a:xfrm>
        </p:grpSpPr>
        <p:sp>
          <p:nvSpPr>
            <p:cNvPr id="113" name="Google Shape;2074;p61">
              <a:extLst>
                <a:ext uri="{FF2B5EF4-FFF2-40B4-BE49-F238E27FC236}">
                  <a16:creationId xmlns:a16="http://schemas.microsoft.com/office/drawing/2014/main" id="{00E470A4-B310-4BEF-9B29-6417A2E47A7E}"/>
                </a:ext>
              </a:extLst>
            </p:cNvPr>
            <p:cNvSpPr/>
            <p:nvPr/>
          </p:nvSpPr>
          <p:spPr>
            <a:xfrm>
              <a:off x="6336021" y="3733735"/>
              <a:ext cx="135958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075;p61">
              <a:extLst>
                <a:ext uri="{FF2B5EF4-FFF2-40B4-BE49-F238E27FC236}">
                  <a16:creationId xmlns:a16="http://schemas.microsoft.com/office/drawing/2014/main" id="{AE29918E-05AE-4A76-A545-B07883482B79}"/>
                </a:ext>
              </a:extLst>
            </p:cNvPr>
            <p:cNvSpPr/>
            <p:nvPr/>
          </p:nvSpPr>
          <p:spPr>
            <a:xfrm>
              <a:off x="7674391" y="3733725"/>
              <a:ext cx="674445"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076;p61">
              <a:extLst>
                <a:ext uri="{FF2B5EF4-FFF2-40B4-BE49-F238E27FC236}">
                  <a16:creationId xmlns:a16="http://schemas.microsoft.com/office/drawing/2014/main" id="{A3EAE296-C585-4FDC-8B44-56DE58F9BD45}"/>
                </a:ext>
              </a:extLst>
            </p:cNvPr>
            <p:cNvSpPr/>
            <p:nvPr/>
          </p:nvSpPr>
          <p:spPr>
            <a:xfrm>
              <a:off x="8327125" y="3733725"/>
              <a:ext cx="41844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077;p61">
              <a:extLst>
                <a:ext uri="{FF2B5EF4-FFF2-40B4-BE49-F238E27FC236}">
                  <a16:creationId xmlns:a16="http://schemas.microsoft.com/office/drawing/2014/main" id="{F8D8D3EE-620E-4C98-9920-4D1BAD2FB940}"/>
                </a:ext>
              </a:extLst>
            </p:cNvPr>
            <p:cNvSpPr/>
            <p:nvPr/>
          </p:nvSpPr>
          <p:spPr>
            <a:xfrm>
              <a:off x="8711264" y="3733725"/>
              <a:ext cx="190961"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0185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42" presetClass="path" presetSubtype="0" accel="50000" decel="50000" fill="hold" nodeType="withEffect">
                                  <p:stCondLst>
                                    <p:cond delay="0"/>
                                  </p:stCondLst>
                                  <p:childTnLst>
                                    <p:animMotion origin="layout" path="M -3.05556E-6 -4.44444E-6 L 0.31962 0.0034 " pathEditMode="relative" rAng="0" ptsTypes="AA">
                                      <p:cBhvr>
                                        <p:cTn id="18" dur="3000" fill="hold"/>
                                        <p:tgtEl>
                                          <p:spTgt spid="84"/>
                                        </p:tgtEl>
                                        <p:attrNameLst>
                                          <p:attrName>ppt_x</p:attrName>
                                          <p:attrName>ppt_y</p:attrName>
                                        </p:attrNameLst>
                                      </p:cBhvr>
                                      <p:rCtr x="15972" y="154"/>
                                    </p:animMotion>
                                  </p:childTnLst>
                                </p:cTn>
                              </p:par>
                              <p:par>
                                <p:cTn id="19" presetID="10" presetClass="entr" presetSubtype="0" fill="hold" nodeType="withEffect">
                                  <p:stCondLst>
                                    <p:cond delay="0"/>
                                  </p:stCondLst>
                                  <p:childTnLst>
                                    <p:set>
                                      <p:cBhvr>
                                        <p:cTn id="20" dur="1" fill="hold">
                                          <p:stCondLst>
                                            <p:cond delay="0"/>
                                          </p:stCondLst>
                                        </p:cTn>
                                        <p:tgtEl>
                                          <p:spTgt spid="112"/>
                                        </p:tgtEl>
                                        <p:attrNameLst>
                                          <p:attrName>style.visibility</p:attrName>
                                        </p:attrNameLst>
                                      </p:cBhvr>
                                      <p:to>
                                        <p:strVal val="visible"/>
                                      </p:to>
                                    </p:set>
                                    <p:animEffect transition="in" filter="fade">
                                      <p:cBhvr>
                                        <p:cTn id="21"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POSSIBLE </a:t>
            </a:r>
            <a:r>
              <a:rPr lang="de-DE" dirty="0" err="1"/>
              <a:t>INTERPRETATIONS</a:t>
            </a:r>
            <a:r>
              <a:rPr lang="de-DE" dirty="0"/>
              <a:t> </a:t>
            </a:r>
            <a:r>
              <a:rPr lang="de-DE" dirty="0" err="1"/>
              <a:t>OF</a:t>
            </a:r>
            <a:r>
              <a:rPr lang="de-DE" dirty="0"/>
              <a:t> „</a:t>
            </a:r>
            <a:r>
              <a:rPr lang="de-DE" dirty="0" err="1"/>
              <a:t>HOSPITALIZATION</a:t>
            </a:r>
            <a:r>
              <a:rPr lang="de-DE" dirty="0"/>
              <a:t> RATE“</a:t>
            </a:r>
            <a:endParaRPr lang="en-US" dirty="0"/>
          </a:p>
        </p:txBody>
      </p:sp>
      <p:sp>
        <p:nvSpPr>
          <p:cNvPr id="5" name="Textfeld 4">
            <a:extLst>
              <a:ext uri="{FF2B5EF4-FFF2-40B4-BE49-F238E27FC236}">
                <a16:creationId xmlns:a16="http://schemas.microsoft.com/office/drawing/2014/main" id="{3CE5C590-B131-4DB5-8E55-0D6AEA4A9EBB}"/>
              </a:ext>
            </a:extLst>
          </p:cNvPr>
          <p:cNvSpPr txBox="1"/>
          <p:nvPr/>
        </p:nvSpPr>
        <p:spPr>
          <a:xfrm>
            <a:off x="8707662" y="4770442"/>
            <a:ext cx="426720"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13</a:t>
            </a:r>
            <a:endParaRPr lang="en-US" sz="2400" dirty="0">
              <a:solidFill>
                <a:srgbClr val="F5A785"/>
              </a:solidFill>
              <a:latin typeface="Hind" panose="020B0604020202020204" charset="0"/>
              <a:cs typeface="Hind" panose="020B0604020202020204" charset="0"/>
            </a:endParaRPr>
          </a:p>
        </p:txBody>
      </p:sp>
      <p:sp>
        <p:nvSpPr>
          <p:cNvPr id="29" name="Rechteck 28">
            <a:extLst>
              <a:ext uri="{FF2B5EF4-FFF2-40B4-BE49-F238E27FC236}">
                <a16:creationId xmlns:a16="http://schemas.microsoft.com/office/drawing/2014/main" id="{E0A5BCC5-796A-4DB6-A8B2-CE46ABC0E044}"/>
              </a:ext>
            </a:extLst>
          </p:cNvPr>
          <p:cNvSpPr/>
          <p:nvPr/>
        </p:nvSpPr>
        <p:spPr>
          <a:xfrm>
            <a:off x="363718" y="1166144"/>
            <a:ext cx="1991251" cy="369332"/>
          </a:xfrm>
          <a:prstGeom prst="rect">
            <a:avLst/>
          </a:prstGeom>
        </p:spPr>
        <p:txBody>
          <a:bodyPr wrap="none">
            <a:spAutoFit/>
          </a:bodyPr>
          <a:lstStyle/>
          <a:p>
            <a:r>
              <a:rPr lang="de-DE" sz="1800" dirty="0">
                <a:solidFill>
                  <a:srgbClr val="FFFFFF"/>
                </a:solidFill>
                <a:latin typeface="Hind" panose="020B0604020202020204" charset="0"/>
                <a:cs typeface="Hind" panose="020B0604020202020204" charset="0"/>
              </a:rPr>
              <a:t>Absolute </a:t>
            </a:r>
            <a:r>
              <a:rPr lang="de-DE" sz="1800" dirty="0" err="1">
                <a:solidFill>
                  <a:srgbClr val="FFFFFF"/>
                </a:solidFill>
                <a:latin typeface="Hind" panose="020B0604020202020204" charset="0"/>
                <a:cs typeface="Hind" panose="020B0604020202020204" charset="0"/>
              </a:rPr>
              <a:t>numbers</a:t>
            </a:r>
            <a:endParaRPr lang="en-US" sz="1800" dirty="0">
              <a:solidFill>
                <a:srgbClr val="FFFFFF"/>
              </a:solidFill>
              <a:latin typeface="Hind" panose="020B0604020202020204" charset="0"/>
              <a:cs typeface="Hind" panose="020B0604020202020204" charset="0"/>
            </a:endParaRPr>
          </a:p>
        </p:txBody>
      </p:sp>
      <p:pic>
        <p:nvPicPr>
          <p:cNvPr id="7" name="Grafik 6">
            <a:extLst>
              <a:ext uri="{FF2B5EF4-FFF2-40B4-BE49-F238E27FC236}">
                <a16:creationId xmlns:a16="http://schemas.microsoft.com/office/drawing/2014/main" id="{4FD2ECBB-A95A-4BBE-BB76-9C2CDBFB5C8D}"/>
              </a:ext>
            </a:extLst>
          </p:cNvPr>
          <p:cNvPicPr>
            <a:picLocks noChangeAspect="1"/>
          </p:cNvPicPr>
          <p:nvPr/>
        </p:nvPicPr>
        <p:blipFill>
          <a:blip r:embed="rId3"/>
          <a:stretch>
            <a:fillRect/>
          </a:stretch>
        </p:blipFill>
        <p:spPr>
          <a:xfrm>
            <a:off x="470250" y="1748540"/>
            <a:ext cx="8072566" cy="12108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468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Hospitalizationrate</a:t>
            </a:r>
            <a:r>
              <a:rPr lang="de-DE" dirty="0"/>
              <a:t> </a:t>
            </a:r>
            <a:r>
              <a:rPr lang="de-DE" dirty="0" err="1"/>
              <a:t>as</a:t>
            </a:r>
            <a:r>
              <a:rPr lang="de-DE" dirty="0"/>
              <a:t> </a:t>
            </a:r>
            <a:r>
              <a:rPr lang="de-DE" dirty="0" err="1"/>
              <a:t>reported</a:t>
            </a:r>
            <a:r>
              <a:rPr lang="de-DE" dirty="0"/>
              <a:t> (RKI)</a:t>
            </a:r>
            <a:endParaRPr lang="en-US" dirty="0"/>
          </a:p>
        </p:txBody>
      </p:sp>
      <p:sp>
        <p:nvSpPr>
          <p:cNvPr id="5" name="Textfeld 4">
            <a:extLst>
              <a:ext uri="{FF2B5EF4-FFF2-40B4-BE49-F238E27FC236}">
                <a16:creationId xmlns:a16="http://schemas.microsoft.com/office/drawing/2014/main" id="{3CE5C590-B131-4DB5-8E55-0D6AEA4A9EBB}"/>
              </a:ext>
            </a:extLst>
          </p:cNvPr>
          <p:cNvSpPr txBox="1"/>
          <p:nvPr/>
        </p:nvSpPr>
        <p:spPr>
          <a:xfrm>
            <a:off x="8707662" y="4770442"/>
            <a:ext cx="426720"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13</a:t>
            </a:r>
            <a:endParaRPr lang="en-US" sz="2400" dirty="0">
              <a:solidFill>
                <a:srgbClr val="F5A785"/>
              </a:solidFill>
              <a:latin typeface="Hind" panose="020B0604020202020204" charset="0"/>
              <a:cs typeface="Hind" panose="020B0604020202020204" charset="0"/>
            </a:endParaRPr>
          </a:p>
        </p:txBody>
      </p:sp>
      <p:pic>
        <p:nvPicPr>
          <p:cNvPr id="8" name="Grafik 7">
            <a:extLst>
              <a:ext uri="{FF2B5EF4-FFF2-40B4-BE49-F238E27FC236}">
                <a16:creationId xmlns:a16="http://schemas.microsoft.com/office/drawing/2014/main" id="{0B97C420-8EB4-C741-B634-C5E414E65370}"/>
              </a:ext>
            </a:extLst>
          </p:cNvPr>
          <p:cNvPicPr>
            <a:picLocks noChangeAspect="1"/>
          </p:cNvPicPr>
          <p:nvPr/>
        </p:nvPicPr>
        <p:blipFill>
          <a:blip r:embed="rId3"/>
          <a:stretch>
            <a:fillRect/>
          </a:stretch>
        </p:blipFill>
        <p:spPr>
          <a:xfrm>
            <a:off x="470250" y="1360865"/>
            <a:ext cx="8072564" cy="12108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57367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Explaining</a:t>
            </a:r>
            <a:r>
              <a:rPr lang="de-DE" dirty="0"/>
              <a:t> </a:t>
            </a:r>
            <a:r>
              <a:rPr lang="de-DE" dirty="0" err="1"/>
              <a:t>the</a:t>
            </a:r>
            <a:r>
              <a:rPr lang="de-DE" dirty="0"/>
              <a:t> </a:t>
            </a:r>
            <a:r>
              <a:rPr lang="de-DE" dirty="0" err="1"/>
              <a:t>Hospitalization</a:t>
            </a:r>
            <a:endParaRPr lang="en-US" dirty="0"/>
          </a:p>
        </p:txBody>
      </p:sp>
      <p:sp>
        <p:nvSpPr>
          <p:cNvPr id="5" name="Textfeld 4">
            <a:extLst>
              <a:ext uri="{FF2B5EF4-FFF2-40B4-BE49-F238E27FC236}">
                <a16:creationId xmlns:a16="http://schemas.microsoft.com/office/drawing/2014/main" id="{3CE5C590-B131-4DB5-8E55-0D6AEA4A9EBB}"/>
              </a:ext>
            </a:extLst>
          </p:cNvPr>
          <p:cNvSpPr txBox="1"/>
          <p:nvPr/>
        </p:nvSpPr>
        <p:spPr>
          <a:xfrm>
            <a:off x="8707662" y="4770442"/>
            <a:ext cx="426720"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13</a:t>
            </a:r>
            <a:endParaRPr lang="en-US" sz="2400" dirty="0">
              <a:solidFill>
                <a:srgbClr val="F5A785"/>
              </a:solidFill>
              <a:latin typeface="Hind" panose="020B0604020202020204" charset="0"/>
              <a:cs typeface="Hind" panose="020B0604020202020204" charset="0"/>
            </a:endParaRPr>
          </a:p>
        </p:txBody>
      </p:sp>
      <p:pic>
        <p:nvPicPr>
          <p:cNvPr id="9" name="Grafik 8">
            <a:extLst>
              <a:ext uri="{FF2B5EF4-FFF2-40B4-BE49-F238E27FC236}">
                <a16:creationId xmlns:a16="http://schemas.microsoft.com/office/drawing/2014/main" id="{558C1CAA-EAD2-784A-BC83-470B73E8B12F}"/>
              </a:ext>
            </a:extLst>
          </p:cNvPr>
          <p:cNvPicPr>
            <a:picLocks noChangeAspect="1"/>
          </p:cNvPicPr>
          <p:nvPr/>
        </p:nvPicPr>
        <p:blipFill>
          <a:blip r:embed="rId3"/>
          <a:stretch>
            <a:fillRect/>
          </a:stretch>
        </p:blipFill>
        <p:spPr>
          <a:xfrm>
            <a:off x="1250588" y="1101750"/>
            <a:ext cx="6072441" cy="3607090"/>
          </a:xfrm>
          <a:prstGeom prst="rect">
            <a:avLst/>
          </a:prstGeom>
        </p:spPr>
      </p:pic>
    </p:spTree>
    <p:extLst>
      <p:ext uri="{BB962C8B-B14F-4D97-AF65-F5344CB8AC3E}">
        <p14:creationId xmlns:p14="http://schemas.microsoft.com/office/powerpoint/2010/main" val="1481542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grpSp>
        <p:nvGrpSpPr>
          <p:cNvPr id="363" name="Google Shape;363;p33"/>
          <p:cNvGrpSpPr/>
          <p:nvPr/>
        </p:nvGrpSpPr>
        <p:grpSpPr>
          <a:xfrm>
            <a:off x="3855446" y="1102940"/>
            <a:ext cx="971700" cy="652014"/>
            <a:chOff x="3600450" y="1186000"/>
            <a:chExt cx="1457400" cy="971700"/>
          </a:xfrm>
        </p:grpSpPr>
        <p:sp>
          <p:nvSpPr>
            <p:cNvPr id="364" name="Google Shape;364;p33"/>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5" name="Google Shape;365;p33"/>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366" name="Google Shape;366;p33"/>
            <p:cNvCxnSpPr>
              <a:stCxn id="364"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sp>
        <p:nvSpPr>
          <p:cNvPr id="367" name="Google Shape;367;p33"/>
          <p:cNvSpPr txBox="1">
            <a:spLocks noGrp="1"/>
          </p:cNvSpPr>
          <p:nvPr>
            <p:ph type="title" idx="3"/>
          </p:nvPr>
        </p:nvSpPr>
        <p:spPr>
          <a:xfrm>
            <a:off x="2643625" y="346050"/>
            <a:ext cx="38568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AGENDA</a:t>
            </a:r>
            <a:endParaRPr dirty="0"/>
          </a:p>
        </p:txBody>
      </p:sp>
      <p:sp>
        <p:nvSpPr>
          <p:cNvPr id="369" name="Google Shape;369;p33"/>
          <p:cNvSpPr txBox="1">
            <a:spLocks noGrp="1"/>
          </p:cNvSpPr>
          <p:nvPr>
            <p:ph type="title"/>
          </p:nvPr>
        </p:nvSpPr>
        <p:spPr>
          <a:xfrm>
            <a:off x="4126946" y="1123991"/>
            <a:ext cx="700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01</a:t>
            </a:r>
            <a:endParaRPr sz="3200" dirty="0"/>
          </a:p>
        </p:txBody>
      </p:sp>
      <p:sp>
        <p:nvSpPr>
          <p:cNvPr id="370" name="Google Shape;370;p33"/>
          <p:cNvSpPr txBox="1">
            <a:spLocks noGrp="1"/>
          </p:cNvSpPr>
          <p:nvPr>
            <p:ph type="subTitle" idx="2"/>
          </p:nvPr>
        </p:nvSpPr>
        <p:spPr>
          <a:xfrm flipH="1">
            <a:off x="1134524" y="1128491"/>
            <a:ext cx="2706300" cy="568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de-DE" dirty="0"/>
              <a:t>Background Information</a:t>
            </a:r>
            <a:endParaRPr dirty="0"/>
          </a:p>
        </p:txBody>
      </p:sp>
      <p:grpSp>
        <p:nvGrpSpPr>
          <p:cNvPr id="371" name="Google Shape;371;p33"/>
          <p:cNvGrpSpPr/>
          <p:nvPr/>
        </p:nvGrpSpPr>
        <p:grpSpPr>
          <a:xfrm flipH="1">
            <a:off x="3855451" y="1842876"/>
            <a:ext cx="971695" cy="667594"/>
            <a:chOff x="3600450" y="1186000"/>
            <a:chExt cx="1457400" cy="971700"/>
          </a:xfrm>
        </p:grpSpPr>
        <p:sp>
          <p:nvSpPr>
            <p:cNvPr id="372" name="Google Shape;372;p33"/>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 name="Google Shape;373;p33"/>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33"/>
            <p:cNvCxnSpPr>
              <a:stCxn id="372"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sp>
        <p:nvSpPr>
          <p:cNvPr id="380" name="Google Shape;380;p33"/>
          <p:cNvSpPr txBox="1">
            <a:spLocks noGrp="1"/>
          </p:cNvSpPr>
          <p:nvPr>
            <p:ph type="subTitle" idx="5"/>
          </p:nvPr>
        </p:nvSpPr>
        <p:spPr>
          <a:xfrm flipH="1">
            <a:off x="4820788" y="1872378"/>
            <a:ext cx="2706300" cy="56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Data Processing</a:t>
            </a:r>
            <a:endParaRPr dirty="0"/>
          </a:p>
        </p:txBody>
      </p:sp>
      <p:sp>
        <p:nvSpPr>
          <p:cNvPr id="382" name="Google Shape;382;p33"/>
          <p:cNvSpPr txBox="1">
            <a:spLocks noGrp="1"/>
          </p:cNvSpPr>
          <p:nvPr>
            <p:ph type="subTitle" idx="7"/>
          </p:nvPr>
        </p:nvSpPr>
        <p:spPr>
          <a:xfrm flipH="1">
            <a:off x="1126155" y="2650667"/>
            <a:ext cx="2706300" cy="568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Data Analysis</a:t>
            </a:r>
            <a:endParaRPr dirty="0"/>
          </a:p>
        </p:txBody>
      </p:sp>
      <p:sp>
        <p:nvSpPr>
          <p:cNvPr id="383" name="Google Shape;383;p33"/>
          <p:cNvSpPr txBox="1">
            <a:spLocks noGrp="1"/>
          </p:cNvSpPr>
          <p:nvPr>
            <p:ph type="title" idx="8"/>
          </p:nvPr>
        </p:nvSpPr>
        <p:spPr>
          <a:xfrm>
            <a:off x="3805671" y="1863378"/>
            <a:ext cx="700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02</a:t>
            </a:r>
            <a:endParaRPr sz="3200" dirty="0"/>
          </a:p>
        </p:txBody>
      </p:sp>
      <p:grpSp>
        <p:nvGrpSpPr>
          <p:cNvPr id="33" name="Google Shape;371;p33">
            <a:extLst>
              <a:ext uri="{FF2B5EF4-FFF2-40B4-BE49-F238E27FC236}">
                <a16:creationId xmlns:a16="http://schemas.microsoft.com/office/drawing/2014/main" id="{E07084DF-AB3D-4116-A08C-896DAA95D4DB}"/>
              </a:ext>
            </a:extLst>
          </p:cNvPr>
          <p:cNvGrpSpPr/>
          <p:nvPr/>
        </p:nvGrpSpPr>
        <p:grpSpPr>
          <a:xfrm flipH="1">
            <a:off x="3849093" y="3379961"/>
            <a:ext cx="971695" cy="667594"/>
            <a:chOff x="3600450" y="1186000"/>
            <a:chExt cx="1457400" cy="971700"/>
          </a:xfrm>
        </p:grpSpPr>
        <p:sp>
          <p:nvSpPr>
            <p:cNvPr id="34" name="Google Shape;372;p33">
              <a:extLst>
                <a:ext uri="{FF2B5EF4-FFF2-40B4-BE49-F238E27FC236}">
                  <a16:creationId xmlns:a16="http://schemas.microsoft.com/office/drawing/2014/main" id="{6BBE76AA-C957-409E-A38A-6834B2B58133}"/>
                </a:ext>
              </a:extLst>
            </p:cNvPr>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73;p33">
              <a:extLst>
                <a:ext uri="{FF2B5EF4-FFF2-40B4-BE49-F238E27FC236}">
                  <a16:creationId xmlns:a16="http://schemas.microsoft.com/office/drawing/2014/main" id="{B3BF4F55-9689-4D5D-BF77-C071D6BE3E9A}"/>
                </a:ext>
              </a:extLst>
            </p:cNvPr>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36" name="Google Shape;374;p33">
              <a:extLst>
                <a:ext uri="{FF2B5EF4-FFF2-40B4-BE49-F238E27FC236}">
                  <a16:creationId xmlns:a16="http://schemas.microsoft.com/office/drawing/2014/main" id="{E26FFBE2-1657-452E-BD63-BA309F0DD4A6}"/>
                </a:ext>
              </a:extLst>
            </p:cNvPr>
            <p:cNvCxnSpPr>
              <a:stCxn id="34"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grpSp>
        <p:nvGrpSpPr>
          <p:cNvPr id="37" name="Google Shape;363;p33">
            <a:extLst>
              <a:ext uri="{FF2B5EF4-FFF2-40B4-BE49-F238E27FC236}">
                <a16:creationId xmlns:a16="http://schemas.microsoft.com/office/drawing/2014/main" id="{281F2495-8AC2-43B2-9490-F49FCD71B9D5}"/>
              </a:ext>
            </a:extLst>
          </p:cNvPr>
          <p:cNvGrpSpPr/>
          <p:nvPr/>
        </p:nvGrpSpPr>
        <p:grpSpPr>
          <a:xfrm>
            <a:off x="3849094" y="2617047"/>
            <a:ext cx="971700" cy="652014"/>
            <a:chOff x="3600450" y="1186000"/>
            <a:chExt cx="1457400" cy="971700"/>
          </a:xfrm>
        </p:grpSpPr>
        <p:sp>
          <p:nvSpPr>
            <p:cNvPr id="38" name="Google Shape;364;p33">
              <a:extLst>
                <a:ext uri="{FF2B5EF4-FFF2-40B4-BE49-F238E27FC236}">
                  <a16:creationId xmlns:a16="http://schemas.microsoft.com/office/drawing/2014/main" id="{41262F7A-250D-40D6-AB9C-16CB7A5BCFF3}"/>
                </a:ext>
              </a:extLst>
            </p:cNvPr>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65;p33">
              <a:extLst>
                <a:ext uri="{FF2B5EF4-FFF2-40B4-BE49-F238E27FC236}">
                  <a16:creationId xmlns:a16="http://schemas.microsoft.com/office/drawing/2014/main" id="{C0294D66-A61D-4245-A6A6-CFCCF684115F}"/>
                </a:ext>
              </a:extLst>
            </p:cNvPr>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40" name="Google Shape;366;p33">
              <a:extLst>
                <a:ext uri="{FF2B5EF4-FFF2-40B4-BE49-F238E27FC236}">
                  <a16:creationId xmlns:a16="http://schemas.microsoft.com/office/drawing/2014/main" id="{A367905E-ED20-4C05-A6C7-9FE648717183}"/>
                </a:ext>
              </a:extLst>
            </p:cNvPr>
            <p:cNvCxnSpPr>
              <a:stCxn id="38"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grpSp>
        <p:nvGrpSpPr>
          <p:cNvPr id="41" name="Google Shape;363;p33">
            <a:extLst>
              <a:ext uri="{FF2B5EF4-FFF2-40B4-BE49-F238E27FC236}">
                <a16:creationId xmlns:a16="http://schemas.microsoft.com/office/drawing/2014/main" id="{D853CAB8-33A8-49DE-BFCA-A9716074D7E4}"/>
              </a:ext>
            </a:extLst>
          </p:cNvPr>
          <p:cNvGrpSpPr/>
          <p:nvPr/>
        </p:nvGrpSpPr>
        <p:grpSpPr>
          <a:xfrm>
            <a:off x="3849093" y="4158455"/>
            <a:ext cx="971700" cy="652014"/>
            <a:chOff x="3600450" y="1186000"/>
            <a:chExt cx="1457400" cy="971700"/>
          </a:xfrm>
        </p:grpSpPr>
        <p:sp>
          <p:nvSpPr>
            <p:cNvPr id="42" name="Google Shape;364;p33">
              <a:extLst>
                <a:ext uri="{FF2B5EF4-FFF2-40B4-BE49-F238E27FC236}">
                  <a16:creationId xmlns:a16="http://schemas.microsoft.com/office/drawing/2014/main" id="{EC3BABB4-DF2B-49A9-A4C0-F62D8E12741D}"/>
                </a:ext>
              </a:extLst>
            </p:cNvPr>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365;p33">
              <a:extLst>
                <a:ext uri="{FF2B5EF4-FFF2-40B4-BE49-F238E27FC236}">
                  <a16:creationId xmlns:a16="http://schemas.microsoft.com/office/drawing/2014/main" id="{EF088562-F115-4DC4-9E83-D392F9FEC4E6}"/>
                </a:ext>
              </a:extLst>
            </p:cNvPr>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66;p33">
              <a:extLst>
                <a:ext uri="{FF2B5EF4-FFF2-40B4-BE49-F238E27FC236}">
                  <a16:creationId xmlns:a16="http://schemas.microsoft.com/office/drawing/2014/main" id="{F35D140F-7242-45ED-A54C-1A5FFDAD8112}"/>
                </a:ext>
              </a:extLst>
            </p:cNvPr>
            <p:cNvCxnSpPr>
              <a:stCxn id="42"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sp>
        <p:nvSpPr>
          <p:cNvPr id="45" name="Google Shape;369;p33">
            <a:extLst>
              <a:ext uri="{FF2B5EF4-FFF2-40B4-BE49-F238E27FC236}">
                <a16:creationId xmlns:a16="http://schemas.microsoft.com/office/drawing/2014/main" id="{ED4E828E-2BEA-4CA7-8195-C6F1339F2F85}"/>
              </a:ext>
            </a:extLst>
          </p:cNvPr>
          <p:cNvSpPr txBox="1">
            <a:spLocks/>
          </p:cNvSpPr>
          <p:nvPr/>
        </p:nvSpPr>
        <p:spPr>
          <a:xfrm>
            <a:off x="4126946" y="2641667"/>
            <a:ext cx="700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5500"/>
              <a:buFont typeface="Pathway Gothic One"/>
              <a:buNone/>
              <a:defRPr sz="3600" b="1" i="0" u="none" strike="noStrike" cap="none">
                <a:solidFill>
                  <a:schemeClr val="dk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9pPr>
          </a:lstStyle>
          <a:p>
            <a:r>
              <a:rPr lang="en" sz="3200" dirty="0"/>
              <a:t>03</a:t>
            </a:r>
          </a:p>
        </p:txBody>
      </p:sp>
      <p:sp>
        <p:nvSpPr>
          <p:cNvPr id="46" name="Google Shape;369;p33">
            <a:extLst>
              <a:ext uri="{FF2B5EF4-FFF2-40B4-BE49-F238E27FC236}">
                <a16:creationId xmlns:a16="http://schemas.microsoft.com/office/drawing/2014/main" id="{379642E7-DE6D-48BC-8F75-FDE44F3AF218}"/>
              </a:ext>
            </a:extLst>
          </p:cNvPr>
          <p:cNvSpPr txBox="1">
            <a:spLocks/>
          </p:cNvSpPr>
          <p:nvPr/>
        </p:nvSpPr>
        <p:spPr>
          <a:xfrm>
            <a:off x="3812064" y="3412252"/>
            <a:ext cx="700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5500"/>
              <a:buFont typeface="Pathway Gothic One"/>
              <a:buNone/>
              <a:defRPr sz="3600" b="1" i="0" u="none" strike="noStrike" cap="none">
                <a:solidFill>
                  <a:schemeClr val="dk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9pPr>
          </a:lstStyle>
          <a:p>
            <a:r>
              <a:rPr lang="en" sz="3200" dirty="0"/>
              <a:t>04</a:t>
            </a:r>
          </a:p>
        </p:txBody>
      </p:sp>
      <p:sp>
        <p:nvSpPr>
          <p:cNvPr id="47" name="Google Shape;369;p33">
            <a:extLst>
              <a:ext uri="{FF2B5EF4-FFF2-40B4-BE49-F238E27FC236}">
                <a16:creationId xmlns:a16="http://schemas.microsoft.com/office/drawing/2014/main" id="{47B02250-8DD5-4A5D-9CCC-E513DC887D92}"/>
              </a:ext>
            </a:extLst>
          </p:cNvPr>
          <p:cNvSpPr txBox="1">
            <a:spLocks/>
          </p:cNvSpPr>
          <p:nvPr/>
        </p:nvSpPr>
        <p:spPr>
          <a:xfrm>
            <a:off x="4153112" y="4183668"/>
            <a:ext cx="700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5500"/>
              <a:buFont typeface="Pathway Gothic One"/>
              <a:buNone/>
              <a:defRPr sz="3600" b="1" i="0" u="none" strike="noStrike" cap="none">
                <a:solidFill>
                  <a:schemeClr val="dk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9pPr>
          </a:lstStyle>
          <a:p>
            <a:r>
              <a:rPr lang="en" sz="3200" dirty="0"/>
              <a:t>05</a:t>
            </a:r>
          </a:p>
        </p:txBody>
      </p:sp>
      <p:sp>
        <p:nvSpPr>
          <p:cNvPr id="48" name="Google Shape;380;p33">
            <a:extLst>
              <a:ext uri="{FF2B5EF4-FFF2-40B4-BE49-F238E27FC236}">
                <a16:creationId xmlns:a16="http://schemas.microsoft.com/office/drawing/2014/main" id="{25FCD8C2-82B5-4D0C-9EA9-FBDA7B648E41}"/>
              </a:ext>
            </a:extLst>
          </p:cNvPr>
          <p:cNvSpPr txBox="1">
            <a:spLocks/>
          </p:cNvSpPr>
          <p:nvPr/>
        </p:nvSpPr>
        <p:spPr>
          <a:xfrm flipH="1">
            <a:off x="4827146" y="3416752"/>
            <a:ext cx="2706300" cy="56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Oswald"/>
              <a:buNone/>
              <a:defRPr sz="2000" b="0" i="0" u="none" strike="noStrike" cap="none">
                <a:solidFill>
                  <a:schemeClr val="dk1"/>
                </a:solidFill>
                <a:latin typeface="Pathway Gothic One"/>
                <a:ea typeface="Pathway Gothic One"/>
                <a:cs typeface="Pathway Gothic One"/>
                <a:sym typeface="Pathway Gothic One"/>
              </a:defRPr>
            </a:lvl1pPr>
            <a:lvl2pPr marL="914400" marR="0" lvl="1"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9pPr>
          </a:lstStyle>
          <a:p>
            <a:pPr marL="0" indent="0"/>
            <a:r>
              <a:rPr lang="en-US" dirty="0"/>
              <a:t>Model Introduction</a:t>
            </a:r>
          </a:p>
        </p:txBody>
      </p:sp>
      <p:sp>
        <p:nvSpPr>
          <p:cNvPr id="49" name="Google Shape;382;p33">
            <a:extLst>
              <a:ext uri="{FF2B5EF4-FFF2-40B4-BE49-F238E27FC236}">
                <a16:creationId xmlns:a16="http://schemas.microsoft.com/office/drawing/2014/main" id="{720BDD76-C03F-4DD1-9C82-D1D97A4D19B9}"/>
              </a:ext>
            </a:extLst>
          </p:cNvPr>
          <p:cNvSpPr txBox="1">
            <a:spLocks/>
          </p:cNvSpPr>
          <p:nvPr/>
        </p:nvSpPr>
        <p:spPr>
          <a:xfrm flipH="1">
            <a:off x="1099371" y="4200062"/>
            <a:ext cx="2706300" cy="56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800"/>
              <a:buFont typeface="Oswald"/>
              <a:buNone/>
              <a:defRPr sz="2000" b="0" i="0" u="none" strike="noStrike" cap="none">
                <a:solidFill>
                  <a:schemeClr val="dk1"/>
                </a:solidFill>
                <a:latin typeface="Pathway Gothic One"/>
                <a:ea typeface="Pathway Gothic One"/>
                <a:cs typeface="Pathway Gothic One"/>
                <a:sym typeface="Pathway Gothic One"/>
              </a:defRPr>
            </a:lvl1pPr>
            <a:lvl2pPr marL="914400" marR="0" lvl="1"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9pPr>
          </a:lstStyle>
          <a:p>
            <a:pPr marL="0" indent="0"/>
            <a:r>
              <a:rPr lang="en-US"/>
              <a:t>Discussion</a:t>
            </a:r>
            <a:endParaRPr lang="en-US" dirty="0"/>
          </a:p>
        </p:txBody>
      </p:sp>
      <p:sp>
        <p:nvSpPr>
          <p:cNvPr id="51" name="Textfeld 50">
            <a:extLst>
              <a:ext uri="{FF2B5EF4-FFF2-40B4-BE49-F238E27FC236}">
                <a16:creationId xmlns:a16="http://schemas.microsoft.com/office/drawing/2014/main" id="{2ADE2907-8C73-4175-8B11-32C3AC0F6845}"/>
              </a:ext>
            </a:extLst>
          </p:cNvPr>
          <p:cNvSpPr txBox="1"/>
          <p:nvPr/>
        </p:nvSpPr>
        <p:spPr>
          <a:xfrm>
            <a:off x="8807048" y="4761468"/>
            <a:ext cx="336952"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2</a:t>
            </a:r>
            <a:endParaRPr lang="en-US" sz="2400" dirty="0">
              <a:solidFill>
                <a:srgbClr val="F5A785"/>
              </a:solidFill>
              <a:latin typeface="Hind" panose="020B0604020202020204" charset="0"/>
              <a:cs typeface="Hind" panose="020B06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Explaining</a:t>
            </a:r>
            <a:r>
              <a:rPr lang="de-DE" dirty="0"/>
              <a:t> </a:t>
            </a:r>
            <a:r>
              <a:rPr lang="de-DE" dirty="0" err="1"/>
              <a:t>the</a:t>
            </a:r>
            <a:r>
              <a:rPr lang="de-DE" dirty="0"/>
              <a:t> </a:t>
            </a:r>
            <a:r>
              <a:rPr lang="de-DE" dirty="0" err="1"/>
              <a:t>Hospitalization</a:t>
            </a:r>
            <a:r>
              <a:rPr lang="de-DE" dirty="0"/>
              <a:t> (</a:t>
            </a:r>
            <a:r>
              <a:rPr lang="de-DE" dirty="0" err="1"/>
              <a:t>breaks</a:t>
            </a:r>
            <a:r>
              <a:rPr lang="de-DE" dirty="0"/>
              <a:t> down </a:t>
            </a:r>
            <a:r>
              <a:rPr lang="de-DE" dirty="0" err="1"/>
              <a:t>naturally</a:t>
            </a:r>
            <a:r>
              <a:rPr lang="de-DE" dirty="0"/>
              <a:t>)</a:t>
            </a:r>
            <a:endParaRPr lang="en-US" dirty="0"/>
          </a:p>
        </p:txBody>
      </p:sp>
      <p:sp>
        <p:nvSpPr>
          <p:cNvPr id="5" name="Textfeld 4">
            <a:extLst>
              <a:ext uri="{FF2B5EF4-FFF2-40B4-BE49-F238E27FC236}">
                <a16:creationId xmlns:a16="http://schemas.microsoft.com/office/drawing/2014/main" id="{3CE5C590-B131-4DB5-8E55-0D6AEA4A9EBB}"/>
              </a:ext>
            </a:extLst>
          </p:cNvPr>
          <p:cNvSpPr txBox="1"/>
          <p:nvPr/>
        </p:nvSpPr>
        <p:spPr>
          <a:xfrm>
            <a:off x="8707662" y="4770442"/>
            <a:ext cx="426720"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13</a:t>
            </a:r>
            <a:endParaRPr lang="en-US" sz="2400" dirty="0">
              <a:solidFill>
                <a:srgbClr val="F5A785"/>
              </a:solidFill>
              <a:latin typeface="Hind" panose="020B0604020202020204" charset="0"/>
              <a:cs typeface="Hind" panose="020B0604020202020204" charset="0"/>
            </a:endParaRPr>
          </a:p>
        </p:txBody>
      </p:sp>
      <p:pic>
        <p:nvPicPr>
          <p:cNvPr id="6" name="Grafik 5">
            <a:extLst>
              <a:ext uri="{FF2B5EF4-FFF2-40B4-BE49-F238E27FC236}">
                <a16:creationId xmlns:a16="http://schemas.microsoft.com/office/drawing/2014/main" id="{938A949F-B089-9D41-BAA0-6064DEC8F0ED}"/>
              </a:ext>
            </a:extLst>
          </p:cNvPr>
          <p:cNvPicPr>
            <a:picLocks noChangeAspect="1"/>
          </p:cNvPicPr>
          <p:nvPr/>
        </p:nvPicPr>
        <p:blipFill>
          <a:blip r:embed="rId3"/>
          <a:stretch>
            <a:fillRect/>
          </a:stretch>
        </p:blipFill>
        <p:spPr>
          <a:xfrm>
            <a:off x="1470322" y="1101750"/>
            <a:ext cx="6246993" cy="3695700"/>
          </a:xfrm>
          <a:prstGeom prst="rect">
            <a:avLst/>
          </a:prstGeom>
        </p:spPr>
      </p:pic>
    </p:spTree>
    <p:extLst>
      <p:ext uri="{BB962C8B-B14F-4D97-AF65-F5344CB8AC3E}">
        <p14:creationId xmlns:p14="http://schemas.microsoft.com/office/powerpoint/2010/main" val="2835314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Explaining</a:t>
            </a:r>
            <a:r>
              <a:rPr lang="de-DE" dirty="0"/>
              <a:t> </a:t>
            </a:r>
            <a:r>
              <a:rPr lang="de-DE" dirty="0" err="1"/>
              <a:t>the</a:t>
            </a:r>
            <a:r>
              <a:rPr lang="de-DE" dirty="0"/>
              <a:t> </a:t>
            </a:r>
            <a:r>
              <a:rPr lang="de-DE" dirty="0" err="1"/>
              <a:t>Hospitalization</a:t>
            </a:r>
            <a:endParaRPr lang="en-US" dirty="0"/>
          </a:p>
        </p:txBody>
      </p:sp>
      <p:sp>
        <p:nvSpPr>
          <p:cNvPr id="5" name="Textfeld 4">
            <a:extLst>
              <a:ext uri="{FF2B5EF4-FFF2-40B4-BE49-F238E27FC236}">
                <a16:creationId xmlns:a16="http://schemas.microsoft.com/office/drawing/2014/main" id="{3CE5C590-B131-4DB5-8E55-0D6AEA4A9EBB}"/>
              </a:ext>
            </a:extLst>
          </p:cNvPr>
          <p:cNvSpPr txBox="1"/>
          <p:nvPr/>
        </p:nvSpPr>
        <p:spPr>
          <a:xfrm>
            <a:off x="8707662" y="4770442"/>
            <a:ext cx="426720"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13</a:t>
            </a:r>
            <a:endParaRPr lang="en-US" sz="2400" dirty="0">
              <a:solidFill>
                <a:srgbClr val="F5A785"/>
              </a:solidFill>
              <a:latin typeface="Hind" panose="020B0604020202020204" charset="0"/>
              <a:cs typeface="Hind" panose="020B0604020202020204" charset="0"/>
            </a:endParaRPr>
          </a:p>
        </p:txBody>
      </p:sp>
      <p:pic>
        <p:nvPicPr>
          <p:cNvPr id="4" name="Grafik 3">
            <a:extLst>
              <a:ext uri="{FF2B5EF4-FFF2-40B4-BE49-F238E27FC236}">
                <a16:creationId xmlns:a16="http://schemas.microsoft.com/office/drawing/2014/main" id="{9CDE8F53-F2D2-5546-A673-5981E656E9DD}"/>
              </a:ext>
            </a:extLst>
          </p:cNvPr>
          <p:cNvPicPr>
            <a:picLocks noChangeAspect="1"/>
          </p:cNvPicPr>
          <p:nvPr/>
        </p:nvPicPr>
        <p:blipFill>
          <a:blip r:embed="rId3"/>
          <a:stretch>
            <a:fillRect/>
          </a:stretch>
        </p:blipFill>
        <p:spPr>
          <a:xfrm>
            <a:off x="1290930" y="927193"/>
            <a:ext cx="6562139" cy="3870257"/>
          </a:xfrm>
          <a:prstGeom prst="rect">
            <a:avLst/>
          </a:prstGeom>
        </p:spPr>
      </p:pic>
    </p:spTree>
    <p:extLst>
      <p:ext uri="{BB962C8B-B14F-4D97-AF65-F5344CB8AC3E}">
        <p14:creationId xmlns:p14="http://schemas.microsoft.com/office/powerpoint/2010/main" val="1487884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Explaining</a:t>
            </a:r>
            <a:r>
              <a:rPr lang="de-DE" dirty="0"/>
              <a:t> </a:t>
            </a:r>
            <a:r>
              <a:rPr lang="de-DE" dirty="0" err="1"/>
              <a:t>the</a:t>
            </a:r>
            <a:r>
              <a:rPr lang="de-DE" dirty="0"/>
              <a:t> </a:t>
            </a:r>
            <a:r>
              <a:rPr lang="de-DE" dirty="0" err="1"/>
              <a:t>Hospitalization</a:t>
            </a:r>
            <a:endParaRPr lang="en-US" dirty="0"/>
          </a:p>
        </p:txBody>
      </p:sp>
      <p:sp>
        <p:nvSpPr>
          <p:cNvPr id="5" name="Textfeld 4">
            <a:extLst>
              <a:ext uri="{FF2B5EF4-FFF2-40B4-BE49-F238E27FC236}">
                <a16:creationId xmlns:a16="http://schemas.microsoft.com/office/drawing/2014/main" id="{3CE5C590-B131-4DB5-8E55-0D6AEA4A9EBB}"/>
              </a:ext>
            </a:extLst>
          </p:cNvPr>
          <p:cNvSpPr txBox="1"/>
          <p:nvPr/>
        </p:nvSpPr>
        <p:spPr>
          <a:xfrm>
            <a:off x="8707662" y="4770442"/>
            <a:ext cx="426720"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13</a:t>
            </a:r>
            <a:endParaRPr lang="en-US" sz="2400" dirty="0">
              <a:solidFill>
                <a:srgbClr val="F5A785"/>
              </a:solidFill>
              <a:latin typeface="Hind" panose="020B0604020202020204" charset="0"/>
              <a:cs typeface="Hind" panose="020B0604020202020204" charset="0"/>
            </a:endParaRPr>
          </a:p>
        </p:txBody>
      </p:sp>
      <p:pic>
        <p:nvPicPr>
          <p:cNvPr id="6" name="Grafik 5">
            <a:extLst>
              <a:ext uri="{FF2B5EF4-FFF2-40B4-BE49-F238E27FC236}">
                <a16:creationId xmlns:a16="http://schemas.microsoft.com/office/drawing/2014/main" id="{E3E16429-C481-5A49-8C54-6A5E4F4A452B}"/>
              </a:ext>
            </a:extLst>
          </p:cNvPr>
          <p:cNvPicPr>
            <a:picLocks noChangeAspect="1"/>
          </p:cNvPicPr>
          <p:nvPr/>
        </p:nvPicPr>
        <p:blipFill>
          <a:blip r:embed="rId3"/>
          <a:stretch>
            <a:fillRect/>
          </a:stretch>
        </p:blipFill>
        <p:spPr>
          <a:xfrm>
            <a:off x="1365482" y="1028750"/>
            <a:ext cx="6413036" cy="3768700"/>
          </a:xfrm>
          <a:prstGeom prst="rect">
            <a:avLst/>
          </a:prstGeom>
        </p:spPr>
      </p:pic>
    </p:spTree>
    <p:extLst>
      <p:ext uri="{BB962C8B-B14F-4D97-AF65-F5344CB8AC3E}">
        <p14:creationId xmlns:p14="http://schemas.microsoft.com/office/powerpoint/2010/main" val="472014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err="1"/>
              <a:t>Analyzing</a:t>
            </a:r>
            <a:r>
              <a:rPr lang="de-DE" dirty="0"/>
              <a:t> individual </a:t>
            </a:r>
            <a:r>
              <a:rPr lang="de-DE" dirty="0" err="1"/>
              <a:t>states</a:t>
            </a:r>
            <a:r>
              <a:rPr lang="de-DE" dirty="0"/>
              <a:t> </a:t>
            </a:r>
            <a:r>
              <a:rPr lang="de-DE" dirty="0" err="1"/>
              <a:t>using</a:t>
            </a:r>
            <a:r>
              <a:rPr lang="de-DE" dirty="0"/>
              <a:t> GAM (Bayern)</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1390039" y="2312072"/>
            <a:ext cx="62518" cy="3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kumimoji="0" lang="en-US" altLang="en-US" sz="2000" b="0" i="0" u="none" strike="noStrike" cap="none" normalizeH="0" baseline="0" dirty="0">
                <a:ln>
                  <a:noFill/>
                </a:ln>
                <a:solidFill>
                  <a:srgbClr val="F8F8F8"/>
                </a:solidFill>
                <a:effectLst/>
                <a:latin typeface="Hind" panose="020B0604020202020204" charset="0"/>
                <a:cs typeface="Hind" panose="020B0604020202020204" charset="0"/>
              </a:rPr>
              <a:t> </a:t>
            </a:r>
          </a:p>
        </p:txBody>
      </p:sp>
      <p:sp>
        <p:nvSpPr>
          <p:cNvPr id="6" name="Textfeld 5">
            <a:extLst>
              <a:ext uri="{FF2B5EF4-FFF2-40B4-BE49-F238E27FC236}">
                <a16:creationId xmlns:a16="http://schemas.microsoft.com/office/drawing/2014/main" id="{C49CC122-5ABC-4839-A16B-C7DA7A681391}"/>
              </a:ext>
            </a:extLst>
          </p:cNvPr>
          <p:cNvSpPr txBox="1"/>
          <p:nvPr/>
        </p:nvSpPr>
        <p:spPr>
          <a:xfrm>
            <a:off x="8693236" y="4755202"/>
            <a:ext cx="450764"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15</a:t>
            </a:r>
            <a:endParaRPr lang="en-US" sz="2400" dirty="0">
              <a:solidFill>
                <a:srgbClr val="F5A785"/>
              </a:solidFill>
              <a:latin typeface="Hind" panose="020B0604020202020204" charset="0"/>
              <a:cs typeface="Hind" panose="020B0604020202020204" charset="0"/>
            </a:endParaRPr>
          </a:p>
        </p:txBody>
      </p:sp>
      <p:sp>
        <p:nvSpPr>
          <p:cNvPr id="9" name="Rectangle 3">
            <a:extLst>
              <a:ext uri="{FF2B5EF4-FFF2-40B4-BE49-F238E27FC236}">
                <a16:creationId xmlns:a16="http://schemas.microsoft.com/office/drawing/2014/main" id="{59430654-450E-B447-8B50-C5632E1839B7}"/>
              </a:ext>
            </a:extLst>
          </p:cNvPr>
          <p:cNvSpPr>
            <a:spLocks noChangeArrowheads="1"/>
          </p:cNvSpPr>
          <p:nvPr/>
        </p:nvSpPr>
        <p:spPr bwMode="auto">
          <a:xfrm>
            <a:off x="210481" y="1355126"/>
            <a:ext cx="3923369" cy="2808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044" rIns="0" bIns="19044" numCol="1" anchor="ctr" anchorCtr="0" compatLnSpc="1">
            <a:prstTxWarp prst="textNoShape">
              <a:avLst/>
            </a:prstTxWarp>
            <a:spAutoFit/>
          </a:bodyPr>
          <a:lstStyle/>
          <a:p>
            <a:pPr lvl="0" eaLnBrk="0" fontAlgn="base" hangingPunct="0">
              <a:spcBef>
                <a:spcPct val="0"/>
              </a:spcBef>
              <a:spcAft>
                <a:spcPct val="0"/>
              </a:spcAft>
              <a:buClrTx/>
            </a:pPr>
            <a:r>
              <a:rPr kumimoji="0" lang="en-US" altLang="en-US" sz="2000" b="0" i="0" u="none" strike="noStrike" cap="none" normalizeH="0" baseline="0" dirty="0" err="1">
                <a:ln>
                  <a:noFill/>
                </a:ln>
                <a:solidFill>
                  <a:srgbClr val="FFFFFF"/>
                </a:solidFill>
                <a:effectLst/>
                <a:latin typeface="Hind" panose="020B0604020202020204" charset="0"/>
                <a:cs typeface="Hind" panose="020B0604020202020204" charset="0"/>
              </a:rPr>
              <a:t>Distributionassumption</a:t>
            </a:r>
            <a:r>
              <a:rPr kumimoji="0" lang="en-US" altLang="en-US" sz="2000" b="0" i="0" u="none" strike="noStrike" cap="none" normalizeH="0" baseline="0" dirty="0">
                <a:ln>
                  <a:noFill/>
                </a:ln>
                <a:solidFill>
                  <a:srgbClr val="FFFFFF"/>
                </a:solidFill>
                <a:effectLst/>
                <a:latin typeface="Hind" panose="020B0604020202020204" charset="0"/>
                <a:cs typeface="Hind" panose="020B0604020202020204" charset="0"/>
              </a:rPr>
              <a:t>:</a:t>
            </a:r>
          </a:p>
          <a:p>
            <a:pPr lvl="0" eaLnBrk="0" fontAlgn="base" hangingPunct="0">
              <a:spcBef>
                <a:spcPct val="0"/>
              </a:spcBef>
              <a:spcAft>
                <a:spcPct val="0"/>
              </a:spcAft>
              <a:buClrTx/>
            </a:pPr>
            <a:r>
              <a:rPr lang="en-US" altLang="en-US" sz="2000" dirty="0" err="1">
                <a:solidFill>
                  <a:srgbClr val="FFFFFF"/>
                </a:solidFill>
                <a:latin typeface="Hind" panose="020B0604020202020204" charset="0"/>
                <a:cs typeface="Hind" panose="020B0604020202020204" charset="0"/>
              </a:rPr>
              <a:t>Hospitalization_i|x_i</a:t>
            </a:r>
            <a:r>
              <a:rPr lang="en-US" altLang="en-US" sz="2000" dirty="0">
                <a:solidFill>
                  <a:srgbClr val="FFFFFF"/>
                </a:solidFill>
                <a:latin typeface="Hind" panose="020B0604020202020204" charset="0"/>
                <a:cs typeface="Hind" panose="020B0604020202020204" charset="0"/>
              </a:rPr>
              <a:t> ~ Poi(lambda)</a:t>
            </a:r>
            <a:endParaRPr kumimoji="0" lang="en-US" altLang="en-US" sz="2000" b="0" i="0" u="none" strike="noStrike" cap="none" normalizeH="0" baseline="0" dirty="0">
              <a:ln>
                <a:noFill/>
              </a:ln>
              <a:solidFill>
                <a:srgbClr val="FFFFFF"/>
              </a:solidFill>
              <a:effectLst/>
              <a:latin typeface="Hind" panose="020B0604020202020204" charset="0"/>
              <a:cs typeface="Hind"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FFFFFF"/>
              </a:solidFill>
              <a:latin typeface="Hind" panose="020B0604020202020204" charset="0"/>
              <a:cs typeface="Hind"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Hind" panose="020B0604020202020204" charset="0"/>
                <a:cs typeface="Hind" panose="020B0604020202020204" charset="0"/>
              </a:rPr>
              <a:t>E(</a:t>
            </a:r>
            <a:r>
              <a:rPr kumimoji="0" lang="en-US" altLang="en-US" sz="2000" b="0" i="0" u="none" strike="noStrike" cap="none" normalizeH="0" baseline="0" dirty="0" err="1">
                <a:ln>
                  <a:noFill/>
                </a:ln>
                <a:solidFill>
                  <a:srgbClr val="FFFFFF"/>
                </a:solidFill>
                <a:effectLst/>
                <a:latin typeface="Hind" panose="020B0604020202020204" charset="0"/>
                <a:cs typeface="Hind" panose="020B0604020202020204" charset="0"/>
              </a:rPr>
              <a:t>Hospitalization_i</a:t>
            </a:r>
            <a:r>
              <a:rPr kumimoji="0" lang="en-US" altLang="en-US" sz="2000" b="0" i="0" u="none" strike="noStrike" cap="none" normalizeH="0" baseline="0" dirty="0">
                <a:ln>
                  <a:noFill/>
                </a:ln>
                <a:solidFill>
                  <a:srgbClr val="FFFFFF"/>
                </a:solidFill>
                <a:effectLst/>
                <a:latin typeface="Hind" panose="020B0604020202020204" charset="0"/>
                <a:cs typeface="Hind" panose="020B0604020202020204" charset="0"/>
              </a:rPr>
              <a:t>) = b0 + </a:t>
            </a:r>
            <a:r>
              <a:rPr kumimoji="0" lang="en-US" altLang="en-US" sz="2000" b="0" i="0" u="none" strike="noStrike" cap="none" normalizeH="0" baseline="0" dirty="0" err="1">
                <a:ln>
                  <a:noFill/>
                </a:ln>
                <a:solidFill>
                  <a:srgbClr val="FFFFFF"/>
                </a:solidFill>
                <a:effectLst/>
                <a:latin typeface="Hind" panose="020B0604020202020204" charset="0"/>
                <a:cs typeface="Hind" panose="020B0604020202020204" charset="0"/>
              </a:rPr>
              <a:t>Agegroups_i</a:t>
            </a:r>
            <a:r>
              <a:rPr kumimoji="0" lang="en-US" altLang="en-US" sz="2000" b="0" i="0" u="none" strike="noStrike" cap="none" normalizeH="0" baseline="0" dirty="0">
                <a:ln>
                  <a:noFill/>
                </a:ln>
                <a:solidFill>
                  <a:srgbClr val="FFFFFF"/>
                </a:solidFill>
                <a:effectLst/>
                <a:latin typeface="Hind" panose="020B0604020202020204" charset="0"/>
                <a:cs typeface="Hind" panose="020B0604020202020204" charset="0"/>
              </a:rPr>
              <a:t> + f(</a:t>
            </a:r>
            <a:r>
              <a:rPr kumimoji="0" lang="en-US" altLang="en-US" sz="2000" b="0" i="0" u="none" strike="noStrike" cap="none" normalizeH="0" baseline="0" dirty="0" err="1">
                <a:ln>
                  <a:noFill/>
                </a:ln>
                <a:solidFill>
                  <a:srgbClr val="FFFFFF"/>
                </a:solidFill>
                <a:effectLst/>
                <a:latin typeface="Hind" panose="020B0604020202020204" charset="0"/>
                <a:cs typeface="Hind" panose="020B0604020202020204" charset="0"/>
              </a:rPr>
              <a:t>index_i</a:t>
            </a:r>
            <a:r>
              <a:rPr kumimoji="0" lang="en-US" altLang="en-US" sz="2000" b="0" i="0" u="none" strike="noStrike" cap="none" normalizeH="0" baseline="0" dirty="0">
                <a:ln>
                  <a:noFill/>
                </a:ln>
                <a:solidFill>
                  <a:srgbClr val="FFFFFF"/>
                </a:solidFill>
                <a:effectLst/>
                <a:latin typeface="Hind" panose="020B0604020202020204" charset="0"/>
                <a:cs typeface="Hind" panose="020B060402020202020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FFFFFF"/>
              </a:solidFill>
              <a:latin typeface="Hind" panose="020B0604020202020204" charset="0"/>
              <a:cs typeface="Hind" panose="020B0604020202020204" charset="0"/>
            </a:endParaRPr>
          </a:p>
          <a:p>
            <a:pPr lvl="0" eaLnBrk="0" fontAlgn="base" hangingPunct="0">
              <a:spcBef>
                <a:spcPct val="0"/>
              </a:spcBef>
              <a:spcAft>
                <a:spcPct val="0"/>
              </a:spcAft>
              <a:buClrTx/>
            </a:pPr>
            <a:r>
              <a:rPr lang="en-US" altLang="en-US" sz="2000" dirty="0">
                <a:solidFill>
                  <a:srgbClr val="FFFFFF"/>
                </a:solidFill>
                <a:latin typeface="Hind" panose="020B0604020202020204" charset="0"/>
                <a:cs typeface="Hind" panose="020B0604020202020204" charset="0"/>
              </a:rPr>
              <a:t>Link: </a:t>
            </a:r>
          </a:p>
          <a:p>
            <a:pPr lvl="0" eaLnBrk="0" fontAlgn="base" hangingPunct="0">
              <a:spcBef>
                <a:spcPct val="0"/>
              </a:spcBef>
              <a:spcAft>
                <a:spcPct val="0"/>
              </a:spcAft>
              <a:buClrTx/>
            </a:pPr>
            <a:r>
              <a:rPr lang="en-US" altLang="en-US" sz="2000" dirty="0">
                <a:solidFill>
                  <a:srgbClr val="FFFFFF"/>
                </a:solidFill>
                <a:latin typeface="Hind" panose="020B0604020202020204" charset="0"/>
                <a:cs typeface="Hind" panose="020B0604020202020204" charset="0"/>
              </a:rPr>
              <a:t>Logit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FFFFFF"/>
              </a:solidFill>
              <a:effectLst/>
              <a:latin typeface="Hind" panose="020B0604020202020204" charset="0"/>
              <a:cs typeface="Hind" panose="020B0604020202020204" charset="0"/>
            </a:endParaRPr>
          </a:p>
        </p:txBody>
      </p:sp>
      <p:sp>
        <p:nvSpPr>
          <p:cNvPr id="25" name="Rectangle 3">
            <a:extLst>
              <a:ext uri="{FF2B5EF4-FFF2-40B4-BE49-F238E27FC236}">
                <a16:creationId xmlns:a16="http://schemas.microsoft.com/office/drawing/2014/main" id="{BF59D623-C55C-8040-8FF4-C267D727E3B7}"/>
              </a:ext>
            </a:extLst>
          </p:cNvPr>
          <p:cNvSpPr>
            <a:spLocks noChangeArrowheads="1"/>
          </p:cNvSpPr>
          <p:nvPr/>
        </p:nvSpPr>
        <p:spPr bwMode="auto">
          <a:xfrm>
            <a:off x="4305301" y="1355126"/>
            <a:ext cx="4133850" cy="2500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044" rIns="0" bIns="190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Hind" panose="020B0604020202020204" charset="0"/>
                <a:cs typeface="Hind" panose="020B0604020202020204" charset="0"/>
              </a:rPr>
              <a:t>Effect of the individual coefficients: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FFFFFF"/>
              </a:solidFill>
              <a:effectLst/>
              <a:latin typeface="Hind" panose="020B0604020202020204" charset="0"/>
              <a:cs typeface="Hind"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FFFFFF"/>
                </a:solidFill>
                <a:latin typeface="Hind" panose="020B0604020202020204" charset="0"/>
                <a:cs typeface="Hind" panose="020B0604020202020204" charset="0"/>
              </a:rPr>
              <a:t>Intercept: exp(1.06) ~ 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FFFFFF"/>
                </a:solidFill>
                <a:latin typeface="Hind" panose="020B0604020202020204" charset="0"/>
                <a:cs typeface="Hind" panose="020B0604020202020204" charset="0"/>
              </a:rPr>
              <a:t>05-14: Exp(-0.03) ~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Hind" panose="020B0604020202020204" charset="0"/>
                <a:cs typeface="Hind" panose="020B0604020202020204" charset="0"/>
              </a:rPr>
              <a:t>15-34: exp(1.93) ~ 7</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FFFFFF"/>
                </a:solidFill>
                <a:latin typeface="Hind" panose="020B0604020202020204" charset="0"/>
                <a:cs typeface="Hind" panose="020B0604020202020204" charset="0"/>
              </a:rPr>
              <a:t>35-59: exp(2.77) ~ 16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Hind" panose="020B0604020202020204" charset="0"/>
                <a:cs typeface="Hind" panose="020B0604020202020204" charset="0"/>
              </a:rPr>
              <a:t>60-79:  exp(2.58) ~ 13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FFFFFF"/>
                </a:solidFill>
                <a:latin typeface="Hind" panose="020B0604020202020204" charset="0"/>
                <a:cs typeface="Hind" panose="020B0604020202020204" charset="0"/>
              </a:rPr>
              <a:t>80+: exp(2.3) ~</a:t>
            </a:r>
            <a:r>
              <a:rPr kumimoji="0" lang="en-US" altLang="en-US" sz="2000" b="0" i="0" u="none" strike="noStrike" cap="none" normalizeH="0" baseline="0" dirty="0">
                <a:ln>
                  <a:noFill/>
                </a:ln>
                <a:solidFill>
                  <a:srgbClr val="FFFFFF"/>
                </a:solidFill>
                <a:effectLst/>
                <a:latin typeface="Hind" panose="020B0604020202020204" charset="0"/>
                <a:cs typeface="Hind" panose="020B0604020202020204" charset="0"/>
              </a:rPr>
              <a:t> 10</a:t>
            </a:r>
          </a:p>
        </p:txBody>
      </p:sp>
      <p:cxnSp>
        <p:nvCxnSpPr>
          <p:cNvPr id="27" name="Gerade Verbindung mit Pfeil 26">
            <a:extLst>
              <a:ext uri="{FF2B5EF4-FFF2-40B4-BE49-F238E27FC236}">
                <a16:creationId xmlns:a16="http://schemas.microsoft.com/office/drawing/2014/main" id="{696E04F3-626B-FA45-8515-F6DCB7883208}"/>
              </a:ext>
            </a:extLst>
          </p:cNvPr>
          <p:cNvCxnSpPr/>
          <p:nvPr/>
        </p:nvCxnSpPr>
        <p:spPr>
          <a:xfrm>
            <a:off x="470250" y="4562475"/>
            <a:ext cx="1949100" cy="0"/>
          </a:xfrm>
          <a:prstGeom prst="straightConnector1">
            <a:avLst/>
          </a:prstGeom>
          <a:ln w="117475">
            <a:tailEnd type="triangle"/>
          </a:ln>
        </p:spPr>
        <p:style>
          <a:lnRef idx="1">
            <a:schemeClr val="accent1"/>
          </a:lnRef>
          <a:fillRef idx="0">
            <a:schemeClr val="accent1"/>
          </a:fillRef>
          <a:effectRef idx="0">
            <a:schemeClr val="accent1"/>
          </a:effectRef>
          <a:fontRef idx="minor">
            <a:schemeClr val="tx1"/>
          </a:fontRef>
        </p:style>
      </p:cxnSp>
      <p:sp>
        <p:nvSpPr>
          <p:cNvPr id="28" name="Rectangle 3">
            <a:extLst>
              <a:ext uri="{FF2B5EF4-FFF2-40B4-BE49-F238E27FC236}">
                <a16:creationId xmlns:a16="http://schemas.microsoft.com/office/drawing/2014/main" id="{25E1BFF8-3397-E74A-872E-B3032368CC6A}"/>
              </a:ext>
            </a:extLst>
          </p:cNvPr>
          <p:cNvSpPr>
            <a:spLocks noChangeArrowheads="1"/>
          </p:cNvSpPr>
          <p:nvPr/>
        </p:nvSpPr>
        <p:spPr bwMode="auto">
          <a:xfrm>
            <a:off x="3048001" y="4081580"/>
            <a:ext cx="5391150" cy="9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044" rIns="0" bIns="190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FFFFFF"/>
                </a:solidFill>
                <a:latin typeface="Hind" panose="020B0604020202020204" charset="0"/>
                <a:cs typeface="Hind" panose="020B0604020202020204" charset="0"/>
              </a:rPr>
              <a:t>The age groups 00-04 and 05-14 are the least impactful </a:t>
            </a:r>
            <a:r>
              <a:rPr lang="en-US" altLang="en-US" sz="2000" dirty="0" err="1">
                <a:solidFill>
                  <a:srgbClr val="FFFFFF"/>
                </a:solidFill>
                <a:latin typeface="Hind" panose="020B0604020202020204" charset="0"/>
                <a:cs typeface="Hind" panose="020B0604020202020204" charset="0"/>
              </a:rPr>
              <a:t>agegroups</a:t>
            </a:r>
            <a:r>
              <a:rPr lang="en-US" altLang="en-US" sz="2000" dirty="0">
                <a:solidFill>
                  <a:srgbClr val="FFFFFF"/>
                </a:solidFill>
                <a:latin typeface="Hind" panose="020B0604020202020204" charset="0"/>
                <a:cs typeface="Hind" panose="020B060402020202020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Hind" panose="020B0604020202020204" charset="0"/>
                <a:cs typeface="Hind" panose="020B0604020202020204" charset="0"/>
              </a:rPr>
              <a:t>This holds true for each individual state</a:t>
            </a:r>
          </a:p>
        </p:txBody>
      </p:sp>
    </p:spTree>
    <p:extLst>
      <p:ext uri="{BB962C8B-B14F-4D97-AF65-F5344CB8AC3E}">
        <p14:creationId xmlns:p14="http://schemas.microsoft.com/office/powerpoint/2010/main" val="1627375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en-US" dirty="0"/>
              <a:t>Analyzing</a:t>
            </a:r>
            <a:r>
              <a:rPr lang="de-DE" dirty="0"/>
              <a:t> individual </a:t>
            </a:r>
            <a:r>
              <a:rPr lang="de-DE" dirty="0" err="1"/>
              <a:t>states</a:t>
            </a:r>
            <a:r>
              <a:rPr lang="de-DE" dirty="0"/>
              <a:t> </a:t>
            </a:r>
            <a:r>
              <a:rPr lang="de-DE" dirty="0" err="1"/>
              <a:t>using</a:t>
            </a:r>
            <a:r>
              <a:rPr lang="de-DE" dirty="0"/>
              <a:t> GAM (Bayern)</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1390039" y="2312072"/>
            <a:ext cx="62518" cy="3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kumimoji="0" lang="en-US" altLang="en-US" sz="2000" b="0" i="0" u="none" strike="noStrike" cap="none" normalizeH="0" baseline="0" dirty="0">
                <a:ln>
                  <a:noFill/>
                </a:ln>
                <a:solidFill>
                  <a:srgbClr val="F8F8F8"/>
                </a:solidFill>
                <a:effectLst/>
                <a:latin typeface="Hind" panose="020B0604020202020204" charset="0"/>
                <a:cs typeface="Hind" panose="020B0604020202020204" charset="0"/>
              </a:rPr>
              <a:t> </a:t>
            </a:r>
          </a:p>
        </p:txBody>
      </p:sp>
      <p:sp>
        <p:nvSpPr>
          <p:cNvPr id="6" name="Textfeld 5">
            <a:extLst>
              <a:ext uri="{FF2B5EF4-FFF2-40B4-BE49-F238E27FC236}">
                <a16:creationId xmlns:a16="http://schemas.microsoft.com/office/drawing/2014/main" id="{C49CC122-5ABC-4839-A16B-C7DA7A681391}"/>
              </a:ext>
            </a:extLst>
          </p:cNvPr>
          <p:cNvSpPr txBox="1"/>
          <p:nvPr/>
        </p:nvSpPr>
        <p:spPr>
          <a:xfrm>
            <a:off x="8693236" y="4755202"/>
            <a:ext cx="450764"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15</a:t>
            </a:r>
            <a:endParaRPr lang="en-US" sz="2400" dirty="0">
              <a:solidFill>
                <a:srgbClr val="F5A785"/>
              </a:solidFill>
              <a:latin typeface="Hind" panose="020B0604020202020204" charset="0"/>
              <a:cs typeface="Hind" panose="020B0604020202020204" charset="0"/>
            </a:endParaRPr>
          </a:p>
        </p:txBody>
      </p:sp>
      <p:sp>
        <p:nvSpPr>
          <p:cNvPr id="9" name="Rectangle 3">
            <a:extLst>
              <a:ext uri="{FF2B5EF4-FFF2-40B4-BE49-F238E27FC236}">
                <a16:creationId xmlns:a16="http://schemas.microsoft.com/office/drawing/2014/main" id="{59430654-450E-B447-8B50-C5632E1839B7}"/>
              </a:ext>
            </a:extLst>
          </p:cNvPr>
          <p:cNvSpPr>
            <a:spLocks noChangeArrowheads="1"/>
          </p:cNvSpPr>
          <p:nvPr/>
        </p:nvSpPr>
        <p:spPr bwMode="auto">
          <a:xfrm>
            <a:off x="210481" y="1816788"/>
            <a:ext cx="3174392" cy="1885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044" rIns="0" bIns="190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Hind" panose="020B0604020202020204" charset="0"/>
                <a:cs typeface="Hind" panose="020B0604020202020204" charset="0"/>
              </a:rPr>
              <a:t>The effect of the </a:t>
            </a:r>
            <a:r>
              <a:rPr kumimoji="0" lang="en-US" altLang="en-US" sz="2000" b="0" i="0" u="none" strike="noStrike" cap="none" normalizeH="0" baseline="0" dirty="0" err="1">
                <a:ln>
                  <a:noFill/>
                </a:ln>
                <a:solidFill>
                  <a:srgbClr val="FFFFFF"/>
                </a:solidFill>
                <a:effectLst/>
                <a:latin typeface="Hind" panose="020B0604020202020204" charset="0"/>
                <a:cs typeface="Hind" panose="020B0604020202020204" charset="0"/>
              </a:rPr>
              <a:t>timevarying</a:t>
            </a:r>
            <a:r>
              <a:rPr kumimoji="0" lang="en-US" altLang="en-US" sz="2000" b="0" i="0" u="none" strike="noStrike" cap="none" normalizeH="0" baseline="0" dirty="0">
                <a:ln>
                  <a:noFill/>
                </a:ln>
                <a:solidFill>
                  <a:srgbClr val="FFFFFF"/>
                </a:solidFill>
                <a:effectLst/>
                <a:latin typeface="Hind" panose="020B0604020202020204" charset="0"/>
                <a:cs typeface="Hind" panose="020B0604020202020204" charset="0"/>
              </a:rPr>
              <a:t> covariable given the age groups stays nearl</a:t>
            </a:r>
            <a:r>
              <a:rPr lang="en-US" altLang="en-US" sz="2000" dirty="0">
                <a:solidFill>
                  <a:srgbClr val="FFFFFF"/>
                </a:solidFill>
                <a:latin typeface="Hind" panose="020B0604020202020204" charset="0"/>
                <a:cs typeface="Hind" panose="020B0604020202020204" charset="0"/>
              </a:rPr>
              <a:t>y the same for each age group.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Hind" panose="020B0604020202020204" charset="0"/>
                <a:cs typeface="Hind" panose="020B0604020202020204" charset="0"/>
              </a:rPr>
              <a:t>This holds true for each individual state</a:t>
            </a:r>
          </a:p>
        </p:txBody>
      </p:sp>
      <p:pic>
        <p:nvPicPr>
          <p:cNvPr id="4" name="Grafik 3">
            <a:extLst>
              <a:ext uri="{FF2B5EF4-FFF2-40B4-BE49-F238E27FC236}">
                <a16:creationId xmlns:a16="http://schemas.microsoft.com/office/drawing/2014/main" id="{6116C15B-8F98-E042-ABF8-2F6E9D5E1867}"/>
              </a:ext>
            </a:extLst>
          </p:cNvPr>
          <p:cNvPicPr>
            <a:picLocks noChangeAspect="1"/>
          </p:cNvPicPr>
          <p:nvPr/>
        </p:nvPicPr>
        <p:blipFill>
          <a:blip r:embed="rId3"/>
          <a:stretch>
            <a:fillRect/>
          </a:stretch>
        </p:blipFill>
        <p:spPr>
          <a:xfrm>
            <a:off x="3789102" y="1015388"/>
            <a:ext cx="2253098" cy="1298142"/>
          </a:xfrm>
          <a:prstGeom prst="rect">
            <a:avLst/>
          </a:prstGeom>
        </p:spPr>
      </p:pic>
      <p:pic>
        <p:nvPicPr>
          <p:cNvPr id="8" name="Grafik 7">
            <a:extLst>
              <a:ext uri="{FF2B5EF4-FFF2-40B4-BE49-F238E27FC236}">
                <a16:creationId xmlns:a16="http://schemas.microsoft.com/office/drawing/2014/main" id="{5B6E1D21-B9D4-6441-995C-503CCBAF7203}"/>
              </a:ext>
            </a:extLst>
          </p:cNvPr>
          <p:cNvPicPr>
            <a:picLocks noChangeAspect="1"/>
          </p:cNvPicPr>
          <p:nvPr/>
        </p:nvPicPr>
        <p:blipFill>
          <a:blip r:embed="rId4"/>
          <a:stretch>
            <a:fillRect/>
          </a:stretch>
        </p:blipFill>
        <p:spPr>
          <a:xfrm>
            <a:off x="5951868" y="1029104"/>
            <a:ext cx="2191225" cy="1298142"/>
          </a:xfrm>
          <a:prstGeom prst="rect">
            <a:avLst/>
          </a:prstGeom>
        </p:spPr>
      </p:pic>
      <p:pic>
        <p:nvPicPr>
          <p:cNvPr id="12" name="Grafik 11">
            <a:extLst>
              <a:ext uri="{FF2B5EF4-FFF2-40B4-BE49-F238E27FC236}">
                <a16:creationId xmlns:a16="http://schemas.microsoft.com/office/drawing/2014/main" id="{C304E364-2BDA-6E4A-A94C-71A49C651C0E}"/>
              </a:ext>
            </a:extLst>
          </p:cNvPr>
          <p:cNvPicPr>
            <a:picLocks noChangeAspect="1"/>
          </p:cNvPicPr>
          <p:nvPr/>
        </p:nvPicPr>
        <p:blipFill>
          <a:blip r:embed="rId5"/>
          <a:stretch>
            <a:fillRect/>
          </a:stretch>
        </p:blipFill>
        <p:spPr>
          <a:xfrm>
            <a:off x="3791202" y="2281750"/>
            <a:ext cx="2190472" cy="1296990"/>
          </a:xfrm>
          <a:prstGeom prst="rect">
            <a:avLst/>
          </a:prstGeom>
        </p:spPr>
      </p:pic>
      <p:pic>
        <p:nvPicPr>
          <p:cNvPr id="16" name="Grafik 15">
            <a:extLst>
              <a:ext uri="{FF2B5EF4-FFF2-40B4-BE49-F238E27FC236}">
                <a16:creationId xmlns:a16="http://schemas.microsoft.com/office/drawing/2014/main" id="{C8BE50A6-EC87-5D46-9BA0-799BDD2592AB}"/>
              </a:ext>
            </a:extLst>
          </p:cNvPr>
          <p:cNvPicPr>
            <a:picLocks noChangeAspect="1"/>
          </p:cNvPicPr>
          <p:nvPr/>
        </p:nvPicPr>
        <p:blipFill>
          <a:blip r:embed="rId6"/>
          <a:stretch>
            <a:fillRect/>
          </a:stretch>
        </p:blipFill>
        <p:spPr>
          <a:xfrm>
            <a:off x="5901300" y="2295466"/>
            <a:ext cx="2241793" cy="1298143"/>
          </a:xfrm>
          <a:prstGeom prst="rect">
            <a:avLst/>
          </a:prstGeom>
        </p:spPr>
      </p:pic>
      <p:pic>
        <p:nvPicPr>
          <p:cNvPr id="20" name="Grafik 19">
            <a:extLst>
              <a:ext uri="{FF2B5EF4-FFF2-40B4-BE49-F238E27FC236}">
                <a16:creationId xmlns:a16="http://schemas.microsoft.com/office/drawing/2014/main" id="{74AFF50C-C242-F649-A44D-D319B1BC9468}"/>
              </a:ext>
            </a:extLst>
          </p:cNvPr>
          <p:cNvPicPr>
            <a:picLocks noChangeAspect="1"/>
          </p:cNvPicPr>
          <p:nvPr/>
        </p:nvPicPr>
        <p:blipFill>
          <a:blip r:embed="rId7"/>
          <a:stretch>
            <a:fillRect/>
          </a:stretch>
        </p:blipFill>
        <p:spPr>
          <a:xfrm>
            <a:off x="3789102" y="3549265"/>
            <a:ext cx="2162763" cy="1291489"/>
          </a:xfrm>
          <a:prstGeom prst="rect">
            <a:avLst/>
          </a:prstGeom>
        </p:spPr>
      </p:pic>
      <p:pic>
        <p:nvPicPr>
          <p:cNvPr id="23" name="Grafik 22">
            <a:extLst>
              <a:ext uri="{FF2B5EF4-FFF2-40B4-BE49-F238E27FC236}">
                <a16:creationId xmlns:a16="http://schemas.microsoft.com/office/drawing/2014/main" id="{1FC69FBC-2255-6947-B702-20D14F3BE9CA}"/>
              </a:ext>
            </a:extLst>
          </p:cNvPr>
          <p:cNvPicPr>
            <a:picLocks noChangeAspect="1"/>
          </p:cNvPicPr>
          <p:nvPr/>
        </p:nvPicPr>
        <p:blipFill>
          <a:blip r:embed="rId8"/>
          <a:stretch>
            <a:fillRect/>
          </a:stretch>
        </p:blipFill>
        <p:spPr>
          <a:xfrm>
            <a:off x="5951865" y="3542610"/>
            <a:ext cx="2191228" cy="1298144"/>
          </a:xfrm>
          <a:prstGeom prst="rect">
            <a:avLst/>
          </a:prstGeom>
        </p:spPr>
      </p:pic>
    </p:spTree>
    <p:extLst>
      <p:ext uri="{BB962C8B-B14F-4D97-AF65-F5344CB8AC3E}">
        <p14:creationId xmlns:p14="http://schemas.microsoft.com/office/powerpoint/2010/main" val="4230897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HOSPITALIZATION</a:t>
            </a:r>
            <a:r>
              <a:rPr lang="de-DE" dirty="0"/>
              <a:t> RATE BY </a:t>
            </a:r>
            <a:r>
              <a:rPr lang="de-DE" u="sng" dirty="0"/>
              <a:t>STATE</a:t>
            </a:r>
            <a:endParaRPr lang="en-US" u="sng" dirty="0"/>
          </a:p>
        </p:txBody>
      </p:sp>
      <p:sp>
        <p:nvSpPr>
          <p:cNvPr id="5" name="Textfeld 4">
            <a:extLst>
              <a:ext uri="{FF2B5EF4-FFF2-40B4-BE49-F238E27FC236}">
                <a16:creationId xmlns:a16="http://schemas.microsoft.com/office/drawing/2014/main" id="{3CE5C590-B131-4DB5-8E55-0D6AEA4A9EBB}"/>
              </a:ext>
            </a:extLst>
          </p:cNvPr>
          <p:cNvSpPr txBox="1"/>
          <p:nvPr/>
        </p:nvSpPr>
        <p:spPr>
          <a:xfrm>
            <a:off x="8707662" y="4770442"/>
            <a:ext cx="426720"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13</a:t>
            </a:r>
            <a:endParaRPr lang="en-US" sz="2400" dirty="0">
              <a:solidFill>
                <a:srgbClr val="F5A785"/>
              </a:solidFill>
              <a:latin typeface="Hind" panose="020B0604020202020204" charset="0"/>
              <a:cs typeface="Hind" panose="020B0604020202020204" charset="0"/>
            </a:endParaRPr>
          </a:p>
        </p:txBody>
      </p:sp>
      <p:pic>
        <p:nvPicPr>
          <p:cNvPr id="6" name="Grafik 5">
            <a:extLst>
              <a:ext uri="{FF2B5EF4-FFF2-40B4-BE49-F238E27FC236}">
                <a16:creationId xmlns:a16="http://schemas.microsoft.com/office/drawing/2014/main" id="{D6FD0FBA-BFF7-F94C-9FB3-742ECF000A16}"/>
              </a:ext>
            </a:extLst>
          </p:cNvPr>
          <p:cNvPicPr>
            <a:picLocks noChangeAspect="1"/>
          </p:cNvPicPr>
          <p:nvPr/>
        </p:nvPicPr>
        <p:blipFill>
          <a:blip r:embed="rId3"/>
          <a:stretch>
            <a:fillRect/>
          </a:stretch>
        </p:blipFill>
        <p:spPr>
          <a:xfrm>
            <a:off x="1105275" y="979508"/>
            <a:ext cx="6933449" cy="3817942"/>
          </a:xfrm>
          <a:prstGeom prst="rect">
            <a:avLst/>
          </a:prstGeom>
        </p:spPr>
      </p:pic>
    </p:spTree>
    <p:extLst>
      <p:ext uri="{BB962C8B-B14F-4D97-AF65-F5344CB8AC3E}">
        <p14:creationId xmlns:p14="http://schemas.microsoft.com/office/powerpoint/2010/main" val="2862468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Conclusion</a:t>
            </a:r>
            <a:endParaRPr lang="en-US" u="sng" dirty="0"/>
          </a:p>
        </p:txBody>
      </p:sp>
      <p:sp>
        <p:nvSpPr>
          <p:cNvPr id="5" name="Textfeld 4">
            <a:extLst>
              <a:ext uri="{FF2B5EF4-FFF2-40B4-BE49-F238E27FC236}">
                <a16:creationId xmlns:a16="http://schemas.microsoft.com/office/drawing/2014/main" id="{3CE5C590-B131-4DB5-8E55-0D6AEA4A9EBB}"/>
              </a:ext>
            </a:extLst>
          </p:cNvPr>
          <p:cNvSpPr txBox="1"/>
          <p:nvPr/>
        </p:nvSpPr>
        <p:spPr>
          <a:xfrm>
            <a:off x="8707662" y="4770442"/>
            <a:ext cx="426720"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13</a:t>
            </a:r>
            <a:endParaRPr lang="en-US" sz="2400" dirty="0">
              <a:solidFill>
                <a:srgbClr val="F5A785"/>
              </a:solidFill>
              <a:latin typeface="Hind" panose="020B0604020202020204" charset="0"/>
              <a:cs typeface="Hind" panose="020B0604020202020204" charset="0"/>
            </a:endParaRPr>
          </a:p>
        </p:txBody>
      </p:sp>
      <p:sp>
        <p:nvSpPr>
          <p:cNvPr id="6" name="Rectangle 3">
            <a:extLst>
              <a:ext uri="{FF2B5EF4-FFF2-40B4-BE49-F238E27FC236}">
                <a16:creationId xmlns:a16="http://schemas.microsoft.com/office/drawing/2014/main" id="{C4119FB6-8023-314D-948B-1D7C2A48C077}"/>
              </a:ext>
            </a:extLst>
          </p:cNvPr>
          <p:cNvSpPr>
            <a:spLocks noChangeArrowheads="1"/>
          </p:cNvSpPr>
          <p:nvPr/>
        </p:nvSpPr>
        <p:spPr bwMode="auto">
          <a:xfrm>
            <a:off x="2479513" y="1321414"/>
            <a:ext cx="4184973" cy="2500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044" rIns="0" bIns="190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FFFF"/>
                </a:solidFill>
                <a:effectLst/>
                <a:latin typeface="Hind" panose="020B0604020202020204" charset="0"/>
                <a:cs typeface="Hind" panose="020B0604020202020204" charset="0"/>
              </a:rPr>
              <a:t>Differentiating between states seems profitable in order to increase the prediction, due to quite different trends in the individual states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FFFFFF"/>
              </a:solidFill>
              <a:effectLst/>
              <a:latin typeface="Hind" panose="020B0604020202020204" charset="0"/>
              <a:cs typeface="Hind" panose="020B060402020202020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FFFFFF"/>
                </a:solidFill>
                <a:latin typeface="Hind" panose="020B0604020202020204" charset="0"/>
                <a:cs typeface="Hind" panose="020B0604020202020204" charset="0"/>
              </a:rPr>
              <a:t>The Trend for each age group regarding the hospitalization looks quite similar</a:t>
            </a:r>
            <a:r>
              <a:rPr kumimoji="0" lang="en-US" altLang="en-US" sz="2000" b="0" i="0" u="none" strike="noStrike" cap="none" normalizeH="0" baseline="0" dirty="0">
                <a:ln>
                  <a:noFill/>
                </a:ln>
                <a:solidFill>
                  <a:srgbClr val="FFFFFF"/>
                </a:solidFill>
                <a:effectLst/>
                <a:latin typeface="Hind" panose="020B0604020202020204" charset="0"/>
                <a:cs typeface="Hind" panose="020B0604020202020204" charset="0"/>
              </a:rPr>
              <a:t> </a:t>
            </a:r>
          </a:p>
        </p:txBody>
      </p:sp>
    </p:spTree>
    <p:extLst>
      <p:ext uri="{BB962C8B-B14F-4D97-AF65-F5344CB8AC3E}">
        <p14:creationId xmlns:p14="http://schemas.microsoft.com/office/powerpoint/2010/main" val="3389707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39"/>
          <p:cNvGrpSpPr/>
          <p:nvPr/>
        </p:nvGrpSpPr>
        <p:grpSpPr>
          <a:xfrm flipH="1">
            <a:off x="1052371" y="1802557"/>
            <a:ext cx="2292962" cy="1538395"/>
            <a:chOff x="3609450" y="1186000"/>
            <a:chExt cx="1448400" cy="971700"/>
          </a:xfrm>
        </p:grpSpPr>
        <p:sp>
          <p:nvSpPr>
            <p:cNvPr id="707" name="Google Shape;707;p39"/>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8" name="Google Shape;708;p39"/>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709" name="Google Shape;709;p39"/>
            <p:cNvCxnSpPr>
              <a:stCxn id="707" idx="2"/>
            </p:cNvCxnSpPr>
            <p:nvPr/>
          </p:nvCxnSpPr>
          <p:spPr>
            <a:xfrm rot="10800000">
              <a:off x="3609450" y="1671850"/>
              <a:ext cx="476700" cy="0"/>
            </a:xfrm>
            <a:prstGeom prst="straightConnector1">
              <a:avLst/>
            </a:prstGeom>
            <a:noFill/>
            <a:ln w="9525" cap="flat" cmpd="sng">
              <a:solidFill>
                <a:schemeClr val="dk1"/>
              </a:solidFill>
              <a:prstDash val="solid"/>
              <a:round/>
              <a:headEnd type="none" w="med" len="med"/>
              <a:tailEnd type="none" w="med" len="med"/>
            </a:ln>
          </p:spPr>
        </p:cxnSp>
      </p:grpSp>
      <p:sp>
        <p:nvSpPr>
          <p:cNvPr id="711" name="Google Shape;711;p39"/>
          <p:cNvSpPr txBox="1">
            <a:spLocks noGrp="1"/>
          </p:cNvSpPr>
          <p:nvPr>
            <p:ph type="title"/>
          </p:nvPr>
        </p:nvSpPr>
        <p:spPr>
          <a:xfrm>
            <a:off x="847125" y="2201574"/>
            <a:ext cx="1915500" cy="6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712" name="Google Shape;712;p39"/>
          <p:cNvSpPr txBox="1">
            <a:spLocks noGrp="1"/>
          </p:cNvSpPr>
          <p:nvPr>
            <p:ph type="subTitle" idx="2"/>
          </p:nvPr>
        </p:nvSpPr>
        <p:spPr>
          <a:xfrm flipH="1">
            <a:off x="3516456" y="1847916"/>
            <a:ext cx="3779691" cy="14930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dirty="0"/>
              <a:t>Exkurs: Time Series</a:t>
            </a:r>
            <a:endParaRPr dirty="0"/>
          </a:p>
        </p:txBody>
      </p:sp>
    </p:spTree>
    <p:extLst>
      <p:ext uri="{BB962C8B-B14F-4D97-AF65-F5344CB8AC3E}">
        <p14:creationId xmlns:p14="http://schemas.microsoft.com/office/powerpoint/2010/main" val="3048726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Time Series</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1254585" y="1352191"/>
            <a:ext cx="6819174" cy="2439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Time </a:t>
            </a:r>
            <a:r>
              <a:rPr lang="en-US" altLang="en-US" sz="2000" dirty="0" err="1">
                <a:solidFill>
                  <a:srgbClr val="F8F8F8"/>
                </a:solidFill>
                <a:latin typeface="Hind" panose="020B0604020202020204" charset="0"/>
                <a:cs typeface="Hind" panose="020B0604020202020204" charset="0"/>
              </a:rPr>
              <a:t>series´s</a:t>
            </a:r>
            <a:r>
              <a:rPr lang="en-US" altLang="en-US" sz="2000" dirty="0">
                <a:solidFill>
                  <a:srgbClr val="F8F8F8"/>
                </a:solidFill>
                <a:latin typeface="Hind" panose="020B0604020202020204" charset="0"/>
                <a:cs typeface="Hind" panose="020B0604020202020204" charset="0"/>
              </a:rPr>
              <a:t> can have different properties</a:t>
            </a:r>
          </a:p>
          <a:p>
            <a:pPr marL="342900" lvl="0" indent="-342900" eaLnBrk="0" fontAlgn="base" hangingPunct="0">
              <a:lnSpc>
                <a:spcPct val="100000"/>
              </a:lnSpc>
              <a:spcBef>
                <a:spcPct val="0"/>
              </a:spcBef>
              <a:spcAft>
                <a:spcPct val="0"/>
              </a:spcAft>
              <a:buClrTx/>
              <a:buSzTx/>
              <a:buFontTx/>
              <a:buChar char="-"/>
            </a:pPr>
            <a:r>
              <a:rPr lang="en-US" altLang="en-US" sz="2000" dirty="0">
                <a:solidFill>
                  <a:srgbClr val="F8F8F8"/>
                </a:solidFill>
                <a:latin typeface="Hind" panose="020B0604020202020204" charset="0"/>
                <a:cs typeface="Hind" panose="020B0604020202020204" charset="0"/>
              </a:rPr>
              <a:t>Stationarity</a:t>
            </a:r>
          </a:p>
          <a:p>
            <a:pPr marL="800100" lvl="1" indent="-342900" eaLnBrk="0" fontAlgn="base" hangingPunct="0">
              <a:lnSpc>
                <a:spcPct val="100000"/>
              </a:lnSpc>
              <a:spcBef>
                <a:spcPct val="0"/>
              </a:spcBef>
              <a:spcAft>
                <a:spcPct val="0"/>
              </a:spcAft>
              <a:buClrTx/>
              <a:buSzTx/>
              <a:buFontTx/>
              <a:buChar char="-"/>
            </a:pPr>
            <a:r>
              <a:rPr lang="en-US" altLang="en-US" sz="1900" dirty="0">
                <a:solidFill>
                  <a:srgbClr val="F8F8F8"/>
                </a:solidFill>
                <a:latin typeface="Hind" panose="020B0604020202020204" charset="0"/>
                <a:cs typeface="Hind" panose="020B0604020202020204" charset="0"/>
              </a:rPr>
              <a:t>Does the time series show a clear trend or is it stable over</a:t>
            </a:r>
          </a:p>
          <a:p>
            <a:pPr marL="800100" lvl="1" indent="-342900" eaLnBrk="0" fontAlgn="base" hangingPunct="0">
              <a:lnSpc>
                <a:spcPct val="100000"/>
              </a:lnSpc>
              <a:spcBef>
                <a:spcPct val="0"/>
              </a:spcBef>
              <a:spcAft>
                <a:spcPct val="0"/>
              </a:spcAft>
              <a:buClrTx/>
              <a:buSzTx/>
              <a:buFontTx/>
              <a:buChar char="-"/>
            </a:pPr>
            <a:r>
              <a:rPr lang="en-US" altLang="en-US" sz="1900" dirty="0">
                <a:solidFill>
                  <a:srgbClr val="F8F8F8"/>
                </a:solidFill>
                <a:latin typeface="Hind" panose="020B0604020202020204" charset="0"/>
                <a:cs typeface="Hind" panose="020B0604020202020204" charset="0"/>
              </a:rPr>
              <a:t>The course of time</a:t>
            </a:r>
          </a:p>
          <a:p>
            <a:pPr marL="342900" indent="-342900" eaLnBrk="0" fontAlgn="base" hangingPunct="0">
              <a:lnSpc>
                <a:spcPct val="100000"/>
              </a:lnSpc>
              <a:spcBef>
                <a:spcPct val="0"/>
              </a:spcBef>
              <a:spcAft>
                <a:spcPct val="0"/>
              </a:spcAft>
              <a:buClrTx/>
              <a:buSzTx/>
              <a:buFontTx/>
              <a:buChar char="-"/>
            </a:pPr>
            <a:endParaRPr lang="en-US" altLang="en-US" sz="2000" dirty="0">
              <a:solidFill>
                <a:srgbClr val="F8F8F8"/>
              </a:solidFill>
              <a:latin typeface="Hind" panose="020B0604020202020204" charset="0"/>
              <a:cs typeface="Hind" panose="020B0604020202020204" charset="0"/>
            </a:endParaRPr>
          </a:p>
          <a:p>
            <a:pPr marL="342900" indent="-342900" eaLnBrk="0" fontAlgn="base" hangingPunct="0">
              <a:lnSpc>
                <a:spcPct val="100000"/>
              </a:lnSpc>
              <a:spcBef>
                <a:spcPct val="0"/>
              </a:spcBef>
              <a:spcAft>
                <a:spcPct val="0"/>
              </a:spcAft>
              <a:buClrTx/>
              <a:buSzTx/>
              <a:buFontTx/>
              <a:buChar char="-"/>
            </a:pPr>
            <a:r>
              <a:rPr lang="en-US" altLang="en-US" sz="2000" dirty="0">
                <a:solidFill>
                  <a:srgbClr val="F8F8F8"/>
                </a:solidFill>
                <a:latin typeface="Hind" panose="020B0604020202020204" charset="0"/>
                <a:cs typeface="Hind" panose="020B0604020202020204" charset="0"/>
              </a:rPr>
              <a:t>Seasonality</a:t>
            </a:r>
          </a:p>
          <a:p>
            <a:pPr marL="800100" lvl="1" indent="-342900" eaLnBrk="0" fontAlgn="base" hangingPunct="0">
              <a:lnSpc>
                <a:spcPct val="100000"/>
              </a:lnSpc>
              <a:spcBef>
                <a:spcPct val="0"/>
              </a:spcBef>
              <a:spcAft>
                <a:spcPct val="0"/>
              </a:spcAft>
              <a:buClrTx/>
              <a:buSzTx/>
              <a:buFontTx/>
              <a:buChar char="-"/>
            </a:pPr>
            <a:r>
              <a:rPr lang="en-US" altLang="en-US" sz="1900" dirty="0">
                <a:solidFill>
                  <a:srgbClr val="F8F8F8"/>
                </a:solidFill>
                <a:latin typeface="Hind" panose="020B0604020202020204" charset="0"/>
                <a:cs typeface="Hind" panose="020B0604020202020204" charset="0"/>
              </a:rPr>
              <a:t>Is there a seasonal pattern? Such as the time of the year</a:t>
            </a:r>
          </a:p>
          <a:p>
            <a:pPr marL="800100" lvl="1" indent="-342900" eaLnBrk="0" fontAlgn="base" hangingPunct="0">
              <a:lnSpc>
                <a:spcPct val="100000"/>
              </a:lnSpc>
              <a:spcBef>
                <a:spcPct val="0"/>
              </a:spcBef>
              <a:spcAft>
                <a:spcPct val="0"/>
              </a:spcAft>
              <a:buClrTx/>
              <a:buSzTx/>
              <a:buFontTx/>
              <a:buChar char="-"/>
            </a:pPr>
            <a:r>
              <a:rPr lang="en-US" altLang="en-US" sz="1900" dirty="0">
                <a:solidFill>
                  <a:srgbClr val="F8F8F8"/>
                </a:solidFill>
                <a:latin typeface="Hind" panose="020B0604020202020204" charset="0"/>
                <a:cs typeface="Hind" panose="020B0604020202020204" charset="0"/>
              </a:rPr>
              <a:t>Or the day of the week?</a:t>
            </a:r>
          </a:p>
        </p:txBody>
      </p:sp>
      <p:sp>
        <p:nvSpPr>
          <p:cNvPr id="6" name="Textfeld 5">
            <a:extLst>
              <a:ext uri="{FF2B5EF4-FFF2-40B4-BE49-F238E27FC236}">
                <a16:creationId xmlns:a16="http://schemas.microsoft.com/office/drawing/2014/main" id="{C49CC122-5ABC-4839-A16B-C7DA7A681391}"/>
              </a:ext>
            </a:extLst>
          </p:cNvPr>
          <p:cNvSpPr txBox="1"/>
          <p:nvPr/>
        </p:nvSpPr>
        <p:spPr>
          <a:xfrm>
            <a:off x="8693236" y="4755202"/>
            <a:ext cx="450764"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15</a:t>
            </a:r>
            <a:endParaRPr lang="en-US" sz="24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3133737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Time Series (</a:t>
            </a:r>
            <a:r>
              <a:rPr lang="de-DE" dirty="0" err="1"/>
              <a:t>Examples</a:t>
            </a:r>
            <a:r>
              <a:rPr lang="de-DE" dirty="0"/>
              <a:t>)</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1013331" y="1203375"/>
            <a:ext cx="3754233" cy="3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Example of a stationary timeseries</a:t>
            </a:r>
          </a:p>
        </p:txBody>
      </p:sp>
      <p:sp>
        <p:nvSpPr>
          <p:cNvPr id="6" name="Textfeld 5">
            <a:extLst>
              <a:ext uri="{FF2B5EF4-FFF2-40B4-BE49-F238E27FC236}">
                <a16:creationId xmlns:a16="http://schemas.microsoft.com/office/drawing/2014/main" id="{C49CC122-5ABC-4839-A16B-C7DA7A681391}"/>
              </a:ext>
            </a:extLst>
          </p:cNvPr>
          <p:cNvSpPr txBox="1"/>
          <p:nvPr/>
        </p:nvSpPr>
        <p:spPr>
          <a:xfrm>
            <a:off x="8693236" y="4755202"/>
            <a:ext cx="450764"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15</a:t>
            </a:r>
            <a:endParaRPr lang="en-US" sz="2400" dirty="0">
              <a:solidFill>
                <a:srgbClr val="F5A785"/>
              </a:solidFill>
              <a:latin typeface="Hind" panose="020B0604020202020204" charset="0"/>
              <a:cs typeface="Hind" panose="020B0604020202020204" charset="0"/>
            </a:endParaRPr>
          </a:p>
        </p:txBody>
      </p:sp>
      <p:pic>
        <p:nvPicPr>
          <p:cNvPr id="4" name="Grafik 3">
            <a:extLst>
              <a:ext uri="{FF2B5EF4-FFF2-40B4-BE49-F238E27FC236}">
                <a16:creationId xmlns:a16="http://schemas.microsoft.com/office/drawing/2014/main" id="{F80FD01F-19C5-3D4F-95EC-C73DABFF21FA}"/>
              </a:ext>
            </a:extLst>
          </p:cNvPr>
          <p:cNvPicPr>
            <a:picLocks noChangeAspect="1"/>
          </p:cNvPicPr>
          <p:nvPr/>
        </p:nvPicPr>
        <p:blipFill>
          <a:blip r:embed="rId3"/>
          <a:stretch>
            <a:fillRect/>
          </a:stretch>
        </p:blipFill>
        <p:spPr>
          <a:xfrm>
            <a:off x="5412916" y="1203375"/>
            <a:ext cx="2476500" cy="1447800"/>
          </a:xfrm>
          <a:prstGeom prst="rect">
            <a:avLst/>
          </a:prstGeom>
        </p:spPr>
      </p:pic>
      <p:sp>
        <p:nvSpPr>
          <p:cNvPr id="7" name="Rectangle 1">
            <a:extLst>
              <a:ext uri="{FF2B5EF4-FFF2-40B4-BE49-F238E27FC236}">
                <a16:creationId xmlns:a16="http://schemas.microsoft.com/office/drawing/2014/main" id="{8A22F76A-490A-4D44-89A0-BD6B0303FA57}"/>
              </a:ext>
            </a:extLst>
          </p:cNvPr>
          <p:cNvSpPr txBox="1">
            <a:spLocks noChangeArrowheads="1"/>
          </p:cNvSpPr>
          <p:nvPr/>
        </p:nvSpPr>
        <p:spPr bwMode="auto">
          <a:xfrm>
            <a:off x="1013331" y="2841673"/>
            <a:ext cx="4236737" cy="3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none" lIns="0" tIns="19044" rIns="0" bIns="19044"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Oxygen Light"/>
              <a:buAutoNum type="arabicPeriod"/>
              <a:defRPr sz="1300" b="0" i="0" u="none" strike="noStrike" cap="none">
                <a:solidFill>
                  <a:schemeClr val="dk1"/>
                </a:solidFill>
                <a:latin typeface="Hind"/>
                <a:ea typeface="Hind"/>
                <a:cs typeface="Hind"/>
                <a:sym typeface="Hind"/>
              </a:defRPr>
            </a:lvl1pPr>
            <a:lvl2pPr marL="914400" marR="0" lvl="1"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9pPr>
          </a:lstStyle>
          <a:p>
            <a:pPr marL="0" indent="0" eaLnBrk="0" fontAlgn="base" hangingPunct="0">
              <a:lnSpc>
                <a:spcPct val="100000"/>
              </a:lnSpc>
              <a:spcBef>
                <a:spcPct val="0"/>
              </a:spcBef>
              <a:spcAft>
                <a:spcPct val="0"/>
              </a:spcAft>
              <a:buClrTx/>
              <a:buSzTx/>
              <a:buFont typeface="Oxygen Light"/>
              <a:buNone/>
            </a:pPr>
            <a:r>
              <a:rPr lang="en-US" altLang="en-US" sz="2000" dirty="0">
                <a:solidFill>
                  <a:srgbClr val="F8F8F8"/>
                </a:solidFill>
                <a:latin typeface="Hind" panose="020B0604020202020204" charset="0"/>
                <a:cs typeface="Hind" panose="020B0604020202020204" charset="0"/>
              </a:rPr>
              <a:t>Example of a nonstationary timeseries</a:t>
            </a:r>
          </a:p>
        </p:txBody>
      </p:sp>
      <p:pic>
        <p:nvPicPr>
          <p:cNvPr id="9" name="Grafik 8">
            <a:extLst>
              <a:ext uri="{FF2B5EF4-FFF2-40B4-BE49-F238E27FC236}">
                <a16:creationId xmlns:a16="http://schemas.microsoft.com/office/drawing/2014/main" id="{CF735FAF-9CD6-854C-9B73-7AF365A91192}"/>
              </a:ext>
            </a:extLst>
          </p:cNvPr>
          <p:cNvPicPr>
            <a:picLocks noChangeAspect="1"/>
          </p:cNvPicPr>
          <p:nvPr/>
        </p:nvPicPr>
        <p:blipFill>
          <a:blip r:embed="rId4"/>
          <a:stretch>
            <a:fillRect/>
          </a:stretch>
        </p:blipFill>
        <p:spPr>
          <a:xfrm>
            <a:off x="5412916" y="2841673"/>
            <a:ext cx="2413000" cy="1473200"/>
          </a:xfrm>
          <a:prstGeom prst="rect">
            <a:avLst/>
          </a:prstGeom>
        </p:spPr>
      </p:pic>
    </p:spTree>
    <p:extLst>
      <p:ext uri="{BB962C8B-B14F-4D97-AF65-F5344CB8AC3E}">
        <p14:creationId xmlns:p14="http://schemas.microsoft.com/office/powerpoint/2010/main" val="33090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39"/>
          <p:cNvGrpSpPr/>
          <p:nvPr/>
        </p:nvGrpSpPr>
        <p:grpSpPr>
          <a:xfrm flipH="1">
            <a:off x="1052371" y="1802557"/>
            <a:ext cx="2292962" cy="1538395"/>
            <a:chOff x="3609450" y="1186000"/>
            <a:chExt cx="1448400" cy="971700"/>
          </a:xfrm>
        </p:grpSpPr>
        <p:sp>
          <p:nvSpPr>
            <p:cNvPr id="707" name="Google Shape;707;p39"/>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8" name="Google Shape;708;p39"/>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709" name="Google Shape;709;p39"/>
            <p:cNvCxnSpPr>
              <a:stCxn id="707" idx="2"/>
            </p:cNvCxnSpPr>
            <p:nvPr/>
          </p:nvCxnSpPr>
          <p:spPr>
            <a:xfrm rot="10800000">
              <a:off x="3609450" y="1671850"/>
              <a:ext cx="476700" cy="0"/>
            </a:xfrm>
            <a:prstGeom prst="straightConnector1">
              <a:avLst/>
            </a:prstGeom>
            <a:noFill/>
            <a:ln w="9525" cap="flat" cmpd="sng">
              <a:solidFill>
                <a:schemeClr val="dk1"/>
              </a:solidFill>
              <a:prstDash val="solid"/>
              <a:round/>
              <a:headEnd type="none" w="med" len="med"/>
              <a:tailEnd type="none" w="med" len="med"/>
            </a:ln>
          </p:spPr>
        </p:cxnSp>
      </p:grpSp>
      <p:sp>
        <p:nvSpPr>
          <p:cNvPr id="711" name="Google Shape;711;p39"/>
          <p:cNvSpPr txBox="1">
            <a:spLocks noGrp="1"/>
          </p:cNvSpPr>
          <p:nvPr>
            <p:ph type="title"/>
          </p:nvPr>
        </p:nvSpPr>
        <p:spPr>
          <a:xfrm>
            <a:off x="847125" y="2201574"/>
            <a:ext cx="1915500" cy="6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12" name="Google Shape;712;p39"/>
          <p:cNvSpPr txBox="1">
            <a:spLocks noGrp="1"/>
          </p:cNvSpPr>
          <p:nvPr>
            <p:ph type="subTitle" idx="2"/>
          </p:nvPr>
        </p:nvSpPr>
        <p:spPr>
          <a:xfrm flipH="1">
            <a:off x="3516457" y="1847916"/>
            <a:ext cx="3192251" cy="14930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dirty="0"/>
              <a:t>BACKGROUND INFORMATION</a:t>
            </a:r>
            <a:endParaRPr dirty="0"/>
          </a:p>
        </p:txBody>
      </p:sp>
      <p:sp>
        <p:nvSpPr>
          <p:cNvPr id="9" name="Textfeld 8">
            <a:extLst>
              <a:ext uri="{FF2B5EF4-FFF2-40B4-BE49-F238E27FC236}">
                <a16:creationId xmlns:a16="http://schemas.microsoft.com/office/drawing/2014/main" id="{B93EDD54-23D8-4594-BFED-A99C6B75FB77}"/>
              </a:ext>
            </a:extLst>
          </p:cNvPr>
          <p:cNvSpPr txBox="1"/>
          <p:nvPr/>
        </p:nvSpPr>
        <p:spPr>
          <a:xfrm>
            <a:off x="0" y="4739962"/>
            <a:ext cx="327334"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3</a:t>
            </a:r>
            <a:endParaRPr lang="en-US" sz="2400" dirty="0">
              <a:solidFill>
                <a:srgbClr val="F5A785"/>
              </a:solidFill>
              <a:latin typeface="Hind" panose="020B0604020202020204" charset="0"/>
              <a:cs typeface="Hind" panose="020B06040202020202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Time Series</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695939" y="2038820"/>
            <a:ext cx="7694414" cy="1269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Every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realisation</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y_1,…</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y_n</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can</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be</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seen</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as</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series</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of</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Random variables</a:t>
            </a:r>
          </a:p>
          <a:p>
            <a:pPr marL="0" lvl="0" indent="0" eaLnBrk="0" fontAlgn="base" hangingPunct="0">
              <a:lnSpc>
                <a:spcPct val="100000"/>
              </a:lnSpc>
              <a:spcBef>
                <a:spcPct val="0"/>
              </a:spcBef>
              <a:spcAft>
                <a:spcPct val="0"/>
              </a:spcAft>
              <a:buClrTx/>
              <a:buSzTx/>
              <a:buNone/>
            </a:pPr>
            <a:r>
              <a:rPr lang="de-DE" altLang="en-US" sz="2000" dirty="0">
                <a:solidFill>
                  <a:srgbClr val="F8F8F8"/>
                </a:solidFill>
                <a:latin typeface="Hind" panose="020B0604020202020204" charset="0"/>
                <a:cs typeface="Hind" panose="020B0604020202020204" charset="0"/>
              </a:rPr>
              <a:t>Y_1,...,</a:t>
            </a:r>
            <a:r>
              <a:rPr lang="de-DE" altLang="en-US" sz="2000" dirty="0" err="1">
                <a:solidFill>
                  <a:srgbClr val="F8F8F8"/>
                </a:solidFill>
                <a:latin typeface="Hind" panose="020B0604020202020204" charset="0"/>
                <a:cs typeface="Hind" panose="020B0604020202020204" charset="0"/>
              </a:rPr>
              <a:t>Y_n</a:t>
            </a:r>
            <a:r>
              <a:rPr lang="de-DE" altLang="en-US" sz="2000" dirty="0">
                <a:solidFill>
                  <a:srgbClr val="F8F8F8"/>
                </a:solidFill>
                <a:latin typeface="Hind" panose="020B0604020202020204" charset="0"/>
                <a:cs typeface="Hind" panose="020B0604020202020204" charset="0"/>
              </a:rPr>
              <a:t>.</a:t>
            </a:r>
          </a:p>
          <a:p>
            <a:pPr marL="0" lvl="0" indent="0" eaLnBrk="0" fontAlgn="base" hangingPunct="0">
              <a:lnSpc>
                <a:spcPct val="100000"/>
              </a:lnSpc>
              <a:spcBef>
                <a:spcPct val="0"/>
              </a:spcBef>
              <a:spcAft>
                <a:spcPct val="0"/>
              </a:spcAft>
              <a:buClrTx/>
              <a:buSzTx/>
              <a:buNone/>
            </a:pP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If</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the</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joint</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distribution</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of</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Y_1,…,</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Y_n</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is</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known</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one</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lang="de-DE" altLang="en-US" sz="2000" dirty="0" err="1">
                <a:solidFill>
                  <a:srgbClr val="F8F8F8"/>
                </a:solidFill>
                <a:latin typeface="Hind" panose="020B0604020202020204" charset="0"/>
                <a:cs typeface="Hind" panose="020B0604020202020204" charset="0"/>
              </a:rPr>
              <a:t>can</a:t>
            </a:r>
            <a:r>
              <a:rPr lang="de-DE" altLang="en-US" sz="2000" dirty="0">
                <a:solidFill>
                  <a:srgbClr val="F8F8F8"/>
                </a:solidFill>
                <a:latin typeface="Hind" panose="020B0604020202020204" charset="0"/>
                <a:cs typeface="Hind" panose="020B0604020202020204" charset="0"/>
              </a:rPr>
              <a:t> </a:t>
            </a:r>
            <a:r>
              <a:rPr lang="de-DE" altLang="en-US" sz="2000" dirty="0" err="1">
                <a:solidFill>
                  <a:srgbClr val="F8F8F8"/>
                </a:solidFill>
                <a:latin typeface="Hind" panose="020B0604020202020204" charset="0"/>
                <a:cs typeface="Hind" panose="020B0604020202020204" charset="0"/>
              </a:rPr>
              <a:t>predict</a:t>
            </a:r>
            <a:r>
              <a:rPr lang="de-DE" altLang="en-US" sz="2000" dirty="0">
                <a:solidFill>
                  <a:srgbClr val="F8F8F8"/>
                </a:solidFill>
                <a:latin typeface="Hind" panose="020B0604020202020204" charset="0"/>
                <a:cs typeface="Hind" panose="020B0604020202020204" charset="0"/>
              </a:rPr>
              <a:t> </a:t>
            </a:r>
            <a:r>
              <a:rPr lang="de-DE" altLang="en-US" sz="2000" dirty="0" err="1">
                <a:solidFill>
                  <a:srgbClr val="F8F8F8"/>
                </a:solidFill>
                <a:latin typeface="Hind" panose="020B0604020202020204" charset="0"/>
                <a:cs typeface="Hind" panose="020B0604020202020204" charset="0"/>
              </a:rPr>
              <a:t>every</a:t>
            </a:r>
            <a:r>
              <a:rPr lang="de-DE" altLang="en-US" sz="2000" dirty="0">
                <a:solidFill>
                  <a:srgbClr val="F8F8F8"/>
                </a:solidFill>
                <a:latin typeface="Hind" panose="020B0604020202020204" charset="0"/>
                <a:cs typeface="Hind" panose="020B0604020202020204" charset="0"/>
              </a:rPr>
              <a:t> </a:t>
            </a:r>
          </a:p>
          <a:p>
            <a:pPr marL="0" lvl="0" indent="0" eaLnBrk="0" fontAlgn="base" hangingPunct="0">
              <a:lnSpc>
                <a:spcPct val="100000"/>
              </a:lnSpc>
              <a:spcBef>
                <a:spcPct val="0"/>
              </a:spcBef>
              <a:spcAft>
                <a:spcPct val="0"/>
              </a:spcAft>
              <a:buClrTx/>
              <a:buSzTx/>
              <a:buNone/>
            </a:pPr>
            <a:r>
              <a:rPr lang="de-DE" altLang="en-US" sz="2000" dirty="0">
                <a:solidFill>
                  <a:srgbClr val="F8F8F8"/>
                </a:solidFill>
                <a:latin typeface="Hind" panose="020B0604020202020204" charset="0"/>
                <a:cs typeface="Hind" panose="020B0604020202020204" charset="0"/>
              </a:rPr>
              <a:t>Realisation </a:t>
            </a:r>
            <a:r>
              <a:rPr lang="de-DE" altLang="en-US" sz="2000" dirty="0" err="1">
                <a:solidFill>
                  <a:srgbClr val="F8F8F8"/>
                </a:solidFill>
                <a:latin typeface="Hind" panose="020B0604020202020204" charset="0"/>
                <a:cs typeface="Hind" panose="020B0604020202020204" charset="0"/>
              </a:rPr>
              <a:t>of</a:t>
            </a:r>
            <a:r>
              <a:rPr lang="de-DE" altLang="en-US" sz="2000" dirty="0">
                <a:solidFill>
                  <a:srgbClr val="F8F8F8"/>
                </a:solidFill>
                <a:latin typeface="Hind" panose="020B0604020202020204" charset="0"/>
                <a:cs typeface="Hind" panose="020B0604020202020204" charset="0"/>
              </a:rPr>
              <a:t> </a:t>
            </a:r>
            <a:r>
              <a:rPr lang="de-DE" altLang="en-US" sz="2000" dirty="0" err="1">
                <a:solidFill>
                  <a:srgbClr val="F8F8F8"/>
                </a:solidFill>
                <a:latin typeface="Hind" panose="020B0604020202020204" charset="0"/>
                <a:cs typeface="Hind" panose="020B0604020202020204" charset="0"/>
              </a:rPr>
              <a:t>these</a:t>
            </a:r>
            <a:r>
              <a:rPr lang="de-DE" altLang="en-US" sz="2000" dirty="0">
                <a:solidFill>
                  <a:srgbClr val="F8F8F8"/>
                </a:solidFill>
                <a:latin typeface="Hind" panose="020B0604020202020204" charset="0"/>
                <a:cs typeface="Hind" panose="020B0604020202020204" charset="0"/>
              </a:rPr>
              <a:t> </a:t>
            </a:r>
            <a:r>
              <a:rPr lang="de-DE" altLang="en-US" sz="2000" dirty="0" err="1">
                <a:solidFill>
                  <a:srgbClr val="F8F8F8"/>
                </a:solidFill>
                <a:latin typeface="Hind" panose="020B0604020202020204" charset="0"/>
                <a:cs typeface="Hind" panose="020B0604020202020204" charset="0"/>
              </a:rPr>
              <a:t>random</a:t>
            </a:r>
            <a:r>
              <a:rPr lang="de-DE" altLang="en-US" sz="2000" dirty="0">
                <a:solidFill>
                  <a:srgbClr val="F8F8F8"/>
                </a:solidFill>
                <a:latin typeface="Hind" panose="020B0604020202020204" charset="0"/>
                <a:cs typeface="Hind" panose="020B0604020202020204" charset="0"/>
              </a:rPr>
              <a:t> variables</a:t>
            </a:r>
          </a:p>
        </p:txBody>
      </p:sp>
      <p:sp>
        <p:nvSpPr>
          <p:cNvPr id="6" name="Textfeld 5">
            <a:extLst>
              <a:ext uri="{FF2B5EF4-FFF2-40B4-BE49-F238E27FC236}">
                <a16:creationId xmlns:a16="http://schemas.microsoft.com/office/drawing/2014/main" id="{C49CC122-5ABC-4839-A16B-C7DA7A681391}"/>
              </a:ext>
            </a:extLst>
          </p:cNvPr>
          <p:cNvSpPr txBox="1"/>
          <p:nvPr/>
        </p:nvSpPr>
        <p:spPr>
          <a:xfrm>
            <a:off x="8693236" y="4755202"/>
            <a:ext cx="450764"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15</a:t>
            </a:r>
            <a:endParaRPr lang="en-US" sz="24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989099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Time Series</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705464" y="946479"/>
            <a:ext cx="7466788" cy="4039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Important aspects of the time series are:</a:t>
            </a:r>
          </a:p>
          <a:p>
            <a:pPr marL="0" lvl="0" indent="0" eaLnBrk="0" fontAlgn="base" hangingPunct="0">
              <a:lnSpc>
                <a:spcPct val="100000"/>
              </a:lnSpc>
              <a:spcBef>
                <a:spcPct val="0"/>
              </a:spcBef>
              <a:spcAft>
                <a:spcPct val="0"/>
              </a:spcAft>
              <a:buClrTx/>
              <a:buSzTx/>
              <a:buNone/>
            </a:pPr>
            <a:endParaRPr lang="en-US" altLang="en-US" sz="2000" dirty="0">
              <a:solidFill>
                <a:srgbClr val="F8F8F8"/>
              </a:solidFill>
              <a:latin typeface="Hind" panose="020B0604020202020204" charset="0"/>
              <a:cs typeface="Hind" panose="020B0604020202020204" charset="0"/>
            </a:endParaRP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Mean:</a:t>
            </a:r>
          </a:p>
          <a:p>
            <a:pPr marL="0" lvl="0" indent="0" eaLnBrk="0" fontAlgn="base" hangingPunct="0">
              <a:lnSpc>
                <a:spcPct val="100000"/>
              </a:lnSpc>
              <a:spcBef>
                <a:spcPct val="0"/>
              </a:spcBef>
              <a:spcAft>
                <a:spcPct val="0"/>
              </a:spcAft>
              <a:buClrTx/>
              <a:buSzTx/>
              <a:buNone/>
            </a:pPr>
            <a:r>
              <a:rPr lang="en-US" altLang="en-US" sz="2000" dirty="0" err="1">
                <a:solidFill>
                  <a:srgbClr val="F8F8F8"/>
                </a:solidFill>
                <a:latin typeface="Hind" panose="020B0604020202020204" charset="0"/>
                <a:cs typeface="Hind" panose="020B0604020202020204" charset="0"/>
              </a:rPr>
              <a:t>Mü_t</a:t>
            </a:r>
            <a:r>
              <a:rPr lang="en-US" altLang="en-US" sz="2000" dirty="0">
                <a:solidFill>
                  <a:srgbClr val="F8F8F8"/>
                </a:solidFill>
                <a:latin typeface="Hind" panose="020B0604020202020204" charset="0"/>
                <a:cs typeface="Hind" panose="020B0604020202020204" charset="0"/>
              </a:rPr>
              <a:t> = E(</a:t>
            </a:r>
            <a:r>
              <a:rPr lang="en-US" altLang="en-US" sz="2000" dirty="0" err="1">
                <a:solidFill>
                  <a:srgbClr val="F8F8F8"/>
                </a:solidFill>
                <a:latin typeface="Hind" panose="020B0604020202020204" charset="0"/>
                <a:cs typeface="Hind" panose="020B0604020202020204" charset="0"/>
              </a:rPr>
              <a:t>Y_t</a:t>
            </a:r>
            <a:r>
              <a:rPr lang="en-US" altLang="en-US" sz="2000" dirty="0">
                <a:solidFill>
                  <a:srgbClr val="F8F8F8"/>
                </a:solidFill>
                <a:latin typeface="Hind" panose="020B0604020202020204" charset="0"/>
                <a:cs typeface="Hind" panose="020B0604020202020204" charset="0"/>
              </a:rPr>
              <a:t>) = Integral(from –Inf to Inf) y*</a:t>
            </a:r>
            <a:r>
              <a:rPr lang="en-US" altLang="en-US" sz="2000" dirty="0" err="1">
                <a:solidFill>
                  <a:srgbClr val="F8F8F8"/>
                </a:solidFill>
                <a:latin typeface="Hind" panose="020B0604020202020204" charset="0"/>
                <a:cs typeface="Hind" panose="020B0604020202020204" charset="0"/>
              </a:rPr>
              <a:t>f_t</a:t>
            </a:r>
            <a:r>
              <a:rPr lang="en-US" altLang="en-US" sz="2000" dirty="0">
                <a:solidFill>
                  <a:srgbClr val="F8F8F8"/>
                </a:solidFill>
                <a:latin typeface="Hind" panose="020B0604020202020204" charset="0"/>
                <a:cs typeface="Hind" panose="020B0604020202020204" charset="0"/>
              </a:rPr>
              <a:t>(y) dx</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With t time and </a:t>
            </a:r>
            <a:r>
              <a:rPr lang="en-US" altLang="en-US" sz="2000" dirty="0" err="1">
                <a:solidFill>
                  <a:srgbClr val="F8F8F8"/>
                </a:solidFill>
                <a:latin typeface="Hind" panose="020B0604020202020204" charset="0"/>
                <a:cs typeface="Hind" panose="020B0604020202020204" charset="0"/>
              </a:rPr>
              <a:t>mü_t</a:t>
            </a:r>
            <a:r>
              <a:rPr lang="en-US" altLang="en-US" sz="2000" dirty="0">
                <a:solidFill>
                  <a:srgbClr val="F8F8F8"/>
                </a:solidFill>
                <a:latin typeface="Hind" panose="020B0604020202020204" charset="0"/>
                <a:cs typeface="Hind" panose="020B0604020202020204" charset="0"/>
              </a:rPr>
              <a:t> mean of each random variable Y_1,..,Y_n</a:t>
            </a:r>
          </a:p>
          <a:p>
            <a:pPr marL="0" lvl="0" indent="0" eaLnBrk="0" fontAlgn="base" hangingPunct="0">
              <a:lnSpc>
                <a:spcPct val="100000"/>
              </a:lnSpc>
              <a:spcBef>
                <a:spcPct val="0"/>
              </a:spcBef>
              <a:spcAft>
                <a:spcPct val="0"/>
              </a:spcAft>
              <a:buClrTx/>
              <a:buSzTx/>
              <a:buNone/>
            </a:pPr>
            <a:endParaRPr lang="en-US" altLang="en-US" sz="2000" dirty="0">
              <a:solidFill>
                <a:srgbClr val="F8F8F8"/>
              </a:solidFill>
              <a:latin typeface="Hind" panose="020B0604020202020204" charset="0"/>
              <a:cs typeface="Hind" panose="020B0604020202020204" charset="0"/>
            </a:endParaRP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Covariance:</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Gamma(</a:t>
            </a:r>
            <a:r>
              <a:rPr lang="en-US" altLang="en-US" sz="2000" dirty="0" err="1">
                <a:solidFill>
                  <a:srgbClr val="F8F8F8"/>
                </a:solidFill>
                <a:latin typeface="Hind" panose="020B0604020202020204" charset="0"/>
                <a:cs typeface="Hind" panose="020B0604020202020204" charset="0"/>
              </a:rPr>
              <a:t>s,t</a:t>
            </a:r>
            <a:r>
              <a:rPr lang="en-US" altLang="en-US" sz="2000" dirty="0">
                <a:solidFill>
                  <a:srgbClr val="F8F8F8"/>
                </a:solidFill>
                <a:latin typeface="Hind" panose="020B0604020202020204" charset="0"/>
                <a:cs typeface="Hind" panose="020B0604020202020204" charset="0"/>
              </a:rPr>
              <a:t>) = </a:t>
            </a:r>
            <a:r>
              <a:rPr lang="en-US" altLang="en-US" sz="2000" dirty="0" err="1">
                <a:solidFill>
                  <a:srgbClr val="F8F8F8"/>
                </a:solidFill>
                <a:latin typeface="Hind" panose="020B0604020202020204" charset="0"/>
                <a:cs typeface="Hind" panose="020B0604020202020204" charset="0"/>
              </a:rPr>
              <a:t>Cov</a:t>
            </a:r>
            <a:r>
              <a:rPr lang="en-US" altLang="en-US" sz="2000" dirty="0">
                <a:solidFill>
                  <a:srgbClr val="F8F8F8"/>
                </a:solidFill>
                <a:latin typeface="Hind" panose="020B0604020202020204" charset="0"/>
                <a:cs typeface="Hind" panose="020B0604020202020204" charset="0"/>
              </a:rPr>
              <a:t>(</a:t>
            </a:r>
            <a:r>
              <a:rPr lang="en-US" altLang="en-US" sz="2000" dirty="0" err="1">
                <a:solidFill>
                  <a:srgbClr val="F8F8F8"/>
                </a:solidFill>
                <a:latin typeface="Hind" panose="020B0604020202020204" charset="0"/>
                <a:cs typeface="Hind" panose="020B0604020202020204" charset="0"/>
              </a:rPr>
              <a:t>Y_s,Y_t</a:t>
            </a:r>
            <a:r>
              <a:rPr lang="en-US" altLang="en-US" sz="2000" dirty="0">
                <a:solidFill>
                  <a:srgbClr val="F8F8F8"/>
                </a:solidFill>
                <a:latin typeface="Hind" panose="020B0604020202020204" charset="0"/>
                <a:cs typeface="Hind" panose="020B0604020202020204" charset="0"/>
              </a:rPr>
              <a:t>) = E(Y_s-</a:t>
            </a:r>
            <a:r>
              <a:rPr lang="en-US" altLang="en-US" sz="2000" dirty="0" err="1">
                <a:solidFill>
                  <a:srgbClr val="F8F8F8"/>
                </a:solidFill>
                <a:latin typeface="Hind" panose="020B0604020202020204" charset="0"/>
                <a:cs typeface="Hind" panose="020B0604020202020204" charset="0"/>
              </a:rPr>
              <a:t>mü_s</a:t>
            </a:r>
            <a:r>
              <a:rPr lang="en-US" altLang="en-US" sz="2000" dirty="0">
                <a:solidFill>
                  <a:srgbClr val="F8F8F8"/>
                </a:solidFill>
                <a:latin typeface="Hind" panose="020B0604020202020204" charset="0"/>
                <a:cs typeface="Hind" panose="020B0604020202020204" charset="0"/>
              </a:rPr>
              <a:t>)(</a:t>
            </a:r>
            <a:r>
              <a:rPr lang="en-US" altLang="en-US" sz="2000" dirty="0" err="1">
                <a:solidFill>
                  <a:srgbClr val="F8F8F8"/>
                </a:solidFill>
                <a:latin typeface="Hind" panose="020B0604020202020204" charset="0"/>
                <a:cs typeface="Hind" panose="020B0604020202020204" charset="0"/>
              </a:rPr>
              <a:t>Y_t-mü_t</a:t>
            </a:r>
            <a:r>
              <a:rPr lang="en-US" altLang="en-US" sz="2000" dirty="0">
                <a:solidFill>
                  <a:srgbClr val="F8F8F8"/>
                </a:solidFill>
                <a:latin typeface="Hind" panose="020B0604020202020204" charset="0"/>
                <a:cs typeface="Hind" panose="020B0604020202020204" charset="0"/>
              </a:rPr>
              <a:t>)</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Is the </a:t>
            </a:r>
            <a:r>
              <a:rPr lang="en-US" altLang="en-US" sz="2000" dirty="0" err="1">
                <a:solidFill>
                  <a:srgbClr val="F8F8F8"/>
                </a:solidFill>
                <a:latin typeface="Hind" panose="020B0604020202020204" charset="0"/>
                <a:cs typeface="Hind" panose="020B0604020202020204" charset="0"/>
              </a:rPr>
              <a:t>covariancefunction</a:t>
            </a:r>
            <a:r>
              <a:rPr lang="en-US" altLang="en-US" sz="2000" dirty="0">
                <a:solidFill>
                  <a:srgbClr val="F8F8F8"/>
                </a:solidFill>
                <a:latin typeface="Hind" panose="020B0604020202020204" charset="0"/>
                <a:cs typeface="Hind" panose="020B0604020202020204" charset="0"/>
              </a:rPr>
              <a:t>. It depends on the two timestamps s and t</a:t>
            </a:r>
          </a:p>
          <a:p>
            <a:pPr marL="0" lvl="0" indent="0" eaLnBrk="0" fontAlgn="base" hangingPunct="0">
              <a:lnSpc>
                <a:spcPct val="100000"/>
              </a:lnSpc>
              <a:spcBef>
                <a:spcPct val="0"/>
              </a:spcBef>
              <a:spcAft>
                <a:spcPct val="0"/>
              </a:spcAft>
              <a:buClrTx/>
              <a:buSzTx/>
              <a:buNone/>
            </a:pPr>
            <a:endParaRPr lang="en-US" altLang="en-US" sz="2000" dirty="0">
              <a:solidFill>
                <a:srgbClr val="F8F8F8"/>
              </a:solidFill>
              <a:latin typeface="Hind" panose="020B0604020202020204" charset="0"/>
              <a:cs typeface="Hind" panose="020B0604020202020204" charset="0"/>
            </a:endParaRP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Correlation:</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Rho(</a:t>
            </a:r>
            <a:r>
              <a:rPr lang="en-US" altLang="en-US" sz="2000" dirty="0" err="1">
                <a:solidFill>
                  <a:srgbClr val="F8F8F8"/>
                </a:solidFill>
                <a:latin typeface="Hind" panose="020B0604020202020204" charset="0"/>
                <a:cs typeface="Hind" panose="020B0604020202020204" charset="0"/>
              </a:rPr>
              <a:t>s,t</a:t>
            </a:r>
            <a:r>
              <a:rPr lang="en-US" altLang="en-US" sz="2000" dirty="0">
                <a:solidFill>
                  <a:srgbClr val="F8F8F8"/>
                </a:solidFill>
                <a:latin typeface="Hind" panose="020B0604020202020204" charset="0"/>
                <a:cs typeface="Hind" panose="020B0604020202020204" charset="0"/>
              </a:rPr>
              <a:t>) = gamma(</a:t>
            </a:r>
            <a:r>
              <a:rPr lang="en-US" altLang="en-US" sz="2000" dirty="0" err="1">
                <a:solidFill>
                  <a:srgbClr val="F8F8F8"/>
                </a:solidFill>
                <a:latin typeface="Hind" panose="020B0604020202020204" charset="0"/>
                <a:cs typeface="Hind" panose="020B0604020202020204" charset="0"/>
              </a:rPr>
              <a:t>s,t</a:t>
            </a:r>
            <a:r>
              <a:rPr lang="en-US" altLang="en-US" sz="2000" dirty="0">
                <a:solidFill>
                  <a:srgbClr val="F8F8F8"/>
                </a:solidFill>
                <a:latin typeface="Hind" panose="020B0604020202020204" charset="0"/>
                <a:cs typeface="Hind" panose="020B0604020202020204" charset="0"/>
              </a:rPr>
              <a:t>)/sqrt(gamma(</a:t>
            </a:r>
            <a:r>
              <a:rPr lang="en-US" altLang="en-US" sz="2000" dirty="0" err="1">
                <a:solidFill>
                  <a:srgbClr val="F8F8F8"/>
                </a:solidFill>
                <a:latin typeface="Hind" panose="020B0604020202020204" charset="0"/>
                <a:cs typeface="Hind" panose="020B0604020202020204" charset="0"/>
              </a:rPr>
              <a:t>s,s</a:t>
            </a:r>
            <a:r>
              <a:rPr lang="en-US" altLang="en-US" sz="2000" dirty="0">
                <a:solidFill>
                  <a:srgbClr val="F8F8F8"/>
                </a:solidFill>
                <a:latin typeface="Hind" panose="020B0604020202020204" charset="0"/>
                <a:cs typeface="Hind" panose="020B0604020202020204" charset="0"/>
              </a:rPr>
              <a:t>)*gamma(</a:t>
            </a:r>
            <a:r>
              <a:rPr lang="en-US" altLang="en-US" sz="2000" dirty="0" err="1">
                <a:solidFill>
                  <a:srgbClr val="F8F8F8"/>
                </a:solidFill>
                <a:latin typeface="Hind" panose="020B0604020202020204" charset="0"/>
                <a:cs typeface="Hind" panose="020B0604020202020204" charset="0"/>
              </a:rPr>
              <a:t>t,t</a:t>
            </a:r>
            <a:r>
              <a:rPr lang="en-US" altLang="en-US" sz="2000" dirty="0">
                <a:solidFill>
                  <a:srgbClr val="F8F8F8"/>
                </a:solidFill>
                <a:latin typeface="Hind" panose="020B0604020202020204" charset="0"/>
                <a:cs typeface="Hind" panose="020B0604020202020204" charset="0"/>
              </a:rPr>
              <a:t>))</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Is the </a:t>
            </a:r>
            <a:r>
              <a:rPr lang="en-US" altLang="en-US" sz="2000" dirty="0" err="1">
                <a:solidFill>
                  <a:srgbClr val="F8F8F8"/>
                </a:solidFill>
                <a:latin typeface="Hind" panose="020B0604020202020204" charset="0"/>
                <a:cs typeface="Hind" panose="020B0604020202020204" charset="0"/>
              </a:rPr>
              <a:t>correlationfunction</a:t>
            </a:r>
            <a:endParaRPr lang="en-US" altLang="en-US" sz="2000" dirty="0">
              <a:solidFill>
                <a:srgbClr val="F8F8F8"/>
              </a:solidFill>
              <a:latin typeface="Hind" panose="020B0604020202020204" charset="0"/>
              <a:cs typeface="Hind" panose="020B0604020202020204" charset="0"/>
            </a:endParaRPr>
          </a:p>
        </p:txBody>
      </p:sp>
      <p:sp>
        <p:nvSpPr>
          <p:cNvPr id="6" name="Textfeld 5">
            <a:extLst>
              <a:ext uri="{FF2B5EF4-FFF2-40B4-BE49-F238E27FC236}">
                <a16:creationId xmlns:a16="http://schemas.microsoft.com/office/drawing/2014/main" id="{C49CC122-5ABC-4839-A16B-C7DA7A681391}"/>
              </a:ext>
            </a:extLst>
          </p:cNvPr>
          <p:cNvSpPr txBox="1"/>
          <p:nvPr/>
        </p:nvSpPr>
        <p:spPr>
          <a:xfrm>
            <a:off x="8693236" y="4755202"/>
            <a:ext cx="450764"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15</a:t>
            </a:r>
            <a:endParaRPr lang="en-US" sz="24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3776830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Time Series</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1578392" y="946479"/>
            <a:ext cx="5987216" cy="4039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Definition</a:t>
            </a:r>
          </a:p>
          <a:p>
            <a:pPr marL="0" lvl="0" indent="0" eaLnBrk="0" fontAlgn="base" hangingPunct="0">
              <a:lnSpc>
                <a:spcPct val="100000"/>
              </a:lnSpc>
              <a:spcBef>
                <a:spcPct val="0"/>
              </a:spcBef>
              <a:spcAft>
                <a:spcPct val="0"/>
              </a:spcAft>
              <a:buClrTx/>
              <a:buSzTx/>
              <a:buNone/>
            </a:pPr>
            <a:endParaRPr lang="en-US" altLang="en-US" sz="2000" dirty="0">
              <a:solidFill>
                <a:srgbClr val="F8F8F8"/>
              </a:solidFill>
              <a:latin typeface="Hind" panose="020B0604020202020204" charset="0"/>
              <a:cs typeface="Hind" panose="020B0604020202020204" charset="0"/>
            </a:endParaRP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Linear time series:</a:t>
            </a:r>
          </a:p>
          <a:p>
            <a:pPr marL="0" lvl="0" indent="0" eaLnBrk="0" fontAlgn="base" hangingPunct="0">
              <a:lnSpc>
                <a:spcPct val="100000"/>
              </a:lnSpc>
              <a:spcBef>
                <a:spcPct val="0"/>
              </a:spcBef>
              <a:spcAft>
                <a:spcPct val="0"/>
              </a:spcAft>
              <a:buClrTx/>
              <a:buSzTx/>
              <a:buNone/>
            </a:pPr>
            <a:r>
              <a:rPr lang="en-US" altLang="en-US" sz="2000" dirty="0" err="1">
                <a:solidFill>
                  <a:srgbClr val="F8F8F8"/>
                </a:solidFill>
                <a:latin typeface="Hind" panose="020B0604020202020204" charset="0"/>
                <a:cs typeface="Hind" panose="020B0604020202020204" charset="0"/>
              </a:rPr>
              <a:t>Y_t</a:t>
            </a:r>
            <a:r>
              <a:rPr lang="en-US" altLang="en-US" sz="2000" dirty="0">
                <a:solidFill>
                  <a:srgbClr val="F8F8F8"/>
                </a:solidFill>
                <a:latin typeface="Hind" panose="020B0604020202020204" charset="0"/>
                <a:cs typeface="Hind" panose="020B0604020202020204" charset="0"/>
              </a:rPr>
              <a:t> = chi_0 * </a:t>
            </a:r>
            <a:r>
              <a:rPr lang="en-US" altLang="en-US" sz="2000" dirty="0" err="1">
                <a:solidFill>
                  <a:srgbClr val="F8F8F8"/>
                </a:solidFill>
                <a:latin typeface="Hind" panose="020B0604020202020204" charset="0"/>
                <a:cs typeface="Hind" panose="020B0604020202020204" charset="0"/>
              </a:rPr>
              <a:t>a_t</a:t>
            </a:r>
            <a:r>
              <a:rPr lang="en-US" altLang="en-US" sz="2000" dirty="0">
                <a:solidFill>
                  <a:srgbClr val="F8F8F8"/>
                </a:solidFill>
                <a:latin typeface="Hind" panose="020B0604020202020204" charset="0"/>
                <a:cs typeface="Hind" panose="020B0604020202020204" charset="0"/>
              </a:rPr>
              <a:t> + chi_1 * a_(t-1) + …</a:t>
            </a:r>
          </a:p>
          <a:p>
            <a:pPr marL="0" lvl="0" indent="0" eaLnBrk="0" fontAlgn="base" hangingPunct="0">
              <a:lnSpc>
                <a:spcPct val="100000"/>
              </a:lnSpc>
              <a:spcBef>
                <a:spcPct val="0"/>
              </a:spcBef>
              <a:spcAft>
                <a:spcPct val="0"/>
              </a:spcAft>
              <a:buClrTx/>
              <a:buSzTx/>
              <a:buNone/>
            </a:pPr>
            <a:endParaRPr lang="en-US" altLang="en-US" sz="2000" dirty="0">
              <a:solidFill>
                <a:srgbClr val="F8F8F8"/>
              </a:solidFill>
              <a:latin typeface="Hind" panose="020B0604020202020204" charset="0"/>
              <a:cs typeface="Hind" panose="020B0604020202020204" charset="0"/>
            </a:endParaRPr>
          </a:p>
          <a:p>
            <a:pPr marL="0" lvl="0" indent="0" eaLnBrk="0" fontAlgn="base" hangingPunct="0">
              <a:lnSpc>
                <a:spcPct val="100000"/>
              </a:lnSpc>
              <a:spcBef>
                <a:spcPct val="0"/>
              </a:spcBef>
              <a:spcAft>
                <a:spcPct val="0"/>
              </a:spcAft>
              <a:buClrTx/>
              <a:buSzTx/>
              <a:buNone/>
            </a:pPr>
            <a:r>
              <a:rPr lang="en-US" altLang="en-US" sz="2000" dirty="0" err="1">
                <a:solidFill>
                  <a:srgbClr val="F8F8F8"/>
                </a:solidFill>
                <a:latin typeface="Hind" panose="020B0604020202020204" charset="0"/>
                <a:cs typeface="Hind" panose="020B0604020202020204" charset="0"/>
              </a:rPr>
              <a:t>a_t</a:t>
            </a:r>
            <a:r>
              <a:rPr lang="en-US" altLang="en-US" sz="2000" dirty="0">
                <a:solidFill>
                  <a:srgbClr val="F8F8F8"/>
                </a:solidFill>
                <a:latin typeface="Hind" panose="020B0604020202020204" charset="0"/>
                <a:cs typeface="Hind" panose="020B0604020202020204" charset="0"/>
              </a:rPr>
              <a:t> ~ N(0, sigma^2)</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t = …,-1,0,1,2,…</a:t>
            </a:r>
          </a:p>
          <a:p>
            <a:pPr marL="0" lvl="0" indent="0" eaLnBrk="0" fontAlgn="base" hangingPunct="0">
              <a:lnSpc>
                <a:spcPct val="100000"/>
              </a:lnSpc>
              <a:spcBef>
                <a:spcPct val="0"/>
              </a:spcBef>
              <a:spcAft>
                <a:spcPct val="0"/>
              </a:spcAft>
              <a:buClrTx/>
              <a:buSzTx/>
              <a:buNone/>
            </a:pPr>
            <a:r>
              <a:rPr lang="en-US" altLang="en-US" sz="2000" dirty="0" err="1">
                <a:solidFill>
                  <a:srgbClr val="F8F8F8"/>
                </a:solidFill>
                <a:latin typeface="Hind" panose="020B0604020202020204" charset="0"/>
                <a:cs typeface="Hind" panose="020B0604020202020204" charset="0"/>
              </a:rPr>
              <a:t>Chi_i</a:t>
            </a:r>
            <a:r>
              <a:rPr lang="en-US" altLang="en-US" sz="2000" dirty="0">
                <a:solidFill>
                  <a:srgbClr val="F8F8F8"/>
                </a:solidFill>
                <a:latin typeface="Hind" panose="020B0604020202020204" charset="0"/>
                <a:cs typeface="Hind" panose="020B0604020202020204" charset="0"/>
              </a:rPr>
              <a:t> weights, </a:t>
            </a:r>
            <a:r>
              <a:rPr lang="en-US" altLang="en-US" sz="2000" dirty="0" err="1">
                <a:solidFill>
                  <a:srgbClr val="F8F8F8"/>
                </a:solidFill>
                <a:latin typeface="Hind" panose="020B0604020202020204" charset="0"/>
                <a:cs typeface="Hind" panose="020B0604020202020204" charset="0"/>
              </a:rPr>
              <a:t>i</a:t>
            </a:r>
            <a:r>
              <a:rPr lang="en-US" altLang="en-US" sz="2000" dirty="0">
                <a:solidFill>
                  <a:srgbClr val="F8F8F8"/>
                </a:solidFill>
                <a:latin typeface="Hind" panose="020B0604020202020204" charset="0"/>
                <a:cs typeface="Hind" panose="020B0604020202020204" charset="0"/>
              </a:rPr>
              <a:t> = 0,1,2,..</a:t>
            </a:r>
          </a:p>
          <a:p>
            <a:pPr marL="0" lvl="0" indent="0" eaLnBrk="0" fontAlgn="base" hangingPunct="0">
              <a:lnSpc>
                <a:spcPct val="100000"/>
              </a:lnSpc>
              <a:spcBef>
                <a:spcPct val="0"/>
              </a:spcBef>
              <a:spcAft>
                <a:spcPct val="0"/>
              </a:spcAft>
              <a:buClrTx/>
              <a:buSzTx/>
              <a:buNone/>
            </a:pPr>
            <a:endParaRPr lang="en-US" altLang="en-US" sz="2000" dirty="0">
              <a:solidFill>
                <a:srgbClr val="F8F8F8"/>
              </a:solidFill>
              <a:latin typeface="Hind" panose="020B0604020202020204" charset="0"/>
              <a:cs typeface="Hind" panose="020B0604020202020204" charset="0"/>
            </a:endParaRP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Backshift-Operator:</a:t>
            </a:r>
          </a:p>
          <a:p>
            <a:pPr marL="0" lvl="0" indent="0" eaLnBrk="0" fontAlgn="base" hangingPunct="0">
              <a:lnSpc>
                <a:spcPct val="100000"/>
              </a:lnSpc>
              <a:spcBef>
                <a:spcPct val="0"/>
              </a:spcBef>
              <a:spcAft>
                <a:spcPct val="0"/>
              </a:spcAft>
              <a:buClrTx/>
              <a:buSzTx/>
              <a:buNone/>
            </a:pPr>
            <a:r>
              <a:rPr lang="en-US" altLang="en-US" sz="2000" dirty="0" err="1">
                <a:solidFill>
                  <a:srgbClr val="F8F8F8"/>
                </a:solidFill>
                <a:latin typeface="Hind" panose="020B0604020202020204" charset="0"/>
                <a:cs typeface="Hind" panose="020B0604020202020204" charset="0"/>
              </a:rPr>
              <a:t>Bx_t</a:t>
            </a:r>
            <a:r>
              <a:rPr lang="en-US" altLang="en-US" sz="2000" dirty="0">
                <a:solidFill>
                  <a:srgbClr val="F8F8F8"/>
                </a:solidFill>
                <a:latin typeface="Hind" panose="020B0604020202020204" charset="0"/>
                <a:cs typeface="Hind" panose="020B0604020202020204" charset="0"/>
              </a:rPr>
              <a:t> = x_(t-1); Bx_(t-3) = x_(t-4)</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B^2x_t=x_(t-2); (1 - B)</a:t>
            </a:r>
            <a:r>
              <a:rPr lang="en-US" altLang="en-US" sz="2000" dirty="0" err="1">
                <a:solidFill>
                  <a:srgbClr val="F8F8F8"/>
                </a:solidFill>
                <a:latin typeface="Hind" panose="020B0604020202020204" charset="0"/>
                <a:cs typeface="Hind" panose="020B0604020202020204" charset="0"/>
              </a:rPr>
              <a:t>x_t</a:t>
            </a:r>
            <a:r>
              <a:rPr lang="en-US" altLang="en-US" sz="2000" dirty="0">
                <a:solidFill>
                  <a:srgbClr val="F8F8F8"/>
                </a:solidFill>
                <a:latin typeface="Hind" panose="020B0604020202020204" charset="0"/>
                <a:cs typeface="Hind" panose="020B0604020202020204" charset="0"/>
              </a:rPr>
              <a:t> = </a:t>
            </a:r>
            <a:r>
              <a:rPr lang="en-US" altLang="en-US" sz="2000" dirty="0" err="1">
                <a:solidFill>
                  <a:srgbClr val="F8F8F8"/>
                </a:solidFill>
                <a:latin typeface="Hind" panose="020B0604020202020204" charset="0"/>
                <a:cs typeface="Hind" panose="020B0604020202020204" charset="0"/>
              </a:rPr>
              <a:t>x_t</a:t>
            </a:r>
            <a:r>
              <a:rPr lang="en-US" altLang="en-US" sz="2000" dirty="0">
                <a:solidFill>
                  <a:srgbClr val="F8F8F8"/>
                </a:solidFill>
                <a:latin typeface="Hind" panose="020B0604020202020204" charset="0"/>
                <a:cs typeface="Hind" panose="020B0604020202020204" charset="0"/>
              </a:rPr>
              <a:t> – x_(t-1)</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(1 - B)^2x_t = (1 – 2B + B^2)</a:t>
            </a:r>
            <a:r>
              <a:rPr lang="en-US" altLang="en-US" sz="2000" dirty="0" err="1">
                <a:solidFill>
                  <a:srgbClr val="F8F8F8"/>
                </a:solidFill>
                <a:latin typeface="Hind" panose="020B0604020202020204" charset="0"/>
                <a:cs typeface="Hind" panose="020B0604020202020204" charset="0"/>
              </a:rPr>
              <a:t>x_t</a:t>
            </a:r>
            <a:r>
              <a:rPr lang="en-US" altLang="en-US" sz="2000" dirty="0">
                <a:solidFill>
                  <a:srgbClr val="F8F8F8"/>
                </a:solidFill>
                <a:latin typeface="Hind" panose="020B0604020202020204" charset="0"/>
                <a:cs typeface="Hind" panose="020B0604020202020204" charset="0"/>
              </a:rPr>
              <a:t> = </a:t>
            </a:r>
            <a:r>
              <a:rPr lang="en-US" altLang="en-US" sz="2000" dirty="0" err="1">
                <a:solidFill>
                  <a:srgbClr val="F8F8F8"/>
                </a:solidFill>
                <a:latin typeface="Hind" panose="020B0604020202020204" charset="0"/>
                <a:cs typeface="Hind" panose="020B0604020202020204" charset="0"/>
              </a:rPr>
              <a:t>x_t</a:t>
            </a:r>
            <a:r>
              <a:rPr lang="en-US" altLang="en-US" sz="2000" dirty="0">
                <a:solidFill>
                  <a:srgbClr val="F8F8F8"/>
                </a:solidFill>
                <a:latin typeface="Hind" panose="020B0604020202020204" charset="0"/>
                <a:cs typeface="Hind" panose="020B0604020202020204" charset="0"/>
              </a:rPr>
              <a:t> – 2x_(t-1) + x_(t-2)</a:t>
            </a:r>
          </a:p>
        </p:txBody>
      </p:sp>
      <p:sp>
        <p:nvSpPr>
          <p:cNvPr id="6" name="Textfeld 5">
            <a:extLst>
              <a:ext uri="{FF2B5EF4-FFF2-40B4-BE49-F238E27FC236}">
                <a16:creationId xmlns:a16="http://schemas.microsoft.com/office/drawing/2014/main" id="{C49CC122-5ABC-4839-A16B-C7DA7A681391}"/>
              </a:ext>
            </a:extLst>
          </p:cNvPr>
          <p:cNvSpPr txBox="1"/>
          <p:nvPr/>
        </p:nvSpPr>
        <p:spPr>
          <a:xfrm>
            <a:off x="8693236" y="4755202"/>
            <a:ext cx="450764"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15</a:t>
            </a:r>
            <a:endParaRPr lang="en-US" sz="24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756118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Time Series</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332057" y="1394138"/>
            <a:ext cx="8479885" cy="2808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Important aspects of the linear time series are:</a:t>
            </a:r>
          </a:p>
          <a:p>
            <a:pPr marL="0" lvl="0" indent="0" eaLnBrk="0" fontAlgn="base" hangingPunct="0">
              <a:lnSpc>
                <a:spcPct val="100000"/>
              </a:lnSpc>
              <a:spcBef>
                <a:spcPct val="0"/>
              </a:spcBef>
              <a:spcAft>
                <a:spcPct val="0"/>
              </a:spcAft>
              <a:buClrTx/>
              <a:buSzTx/>
              <a:buNone/>
            </a:pPr>
            <a:endParaRPr lang="en-US" altLang="en-US" sz="2000" dirty="0">
              <a:solidFill>
                <a:srgbClr val="F8F8F8"/>
              </a:solidFill>
              <a:latin typeface="Hind" panose="020B0604020202020204" charset="0"/>
              <a:cs typeface="Hind" panose="020B0604020202020204" charset="0"/>
            </a:endParaRP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ACF/Autocorrelation (rho(h)): measurement of information that </a:t>
            </a:r>
            <a:r>
              <a:rPr lang="en-US" altLang="en-US" sz="2000" dirty="0" err="1">
                <a:solidFill>
                  <a:srgbClr val="F8F8F8"/>
                </a:solidFill>
                <a:latin typeface="Hind" panose="020B0604020202020204" charset="0"/>
                <a:cs typeface="Hind" panose="020B0604020202020204" charset="0"/>
              </a:rPr>
              <a:t>Y_t</a:t>
            </a:r>
            <a:r>
              <a:rPr lang="en-US" altLang="en-US" sz="2000" dirty="0">
                <a:solidFill>
                  <a:srgbClr val="F8F8F8"/>
                </a:solidFill>
                <a:latin typeface="Hind" panose="020B0604020202020204" charset="0"/>
                <a:cs typeface="Hind" panose="020B0604020202020204" charset="0"/>
              </a:rPr>
              <a:t> provides </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To estimate Y_(</a:t>
            </a:r>
            <a:r>
              <a:rPr lang="en-US" altLang="en-US" sz="2000" dirty="0" err="1">
                <a:solidFill>
                  <a:srgbClr val="F8F8F8"/>
                </a:solidFill>
                <a:latin typeface="Hind" panose="020B0604020202020204" charset="0"/>
                <a:cs typeface="Hind" panose="020B0604020202020204" charset="0"/>
              </a:rPr>
              <a:t>t+h</a:t>
            </a:r>
            <a:r>
              <a:rPr lang="en-US" altLang="en-US" sz="2000" dirty="0">
                <a:solidFill>
                  <a:srgbClr val="F8F8F8"/>
                </a:solidFill>
                <a:latin typeface="Hind" panose="020B0604020202020204" charset="0"/>
                <a:cs typeface="Hind" panose="020B0604020202020204" charset="0"/>
              </a:rPr>
              <a:t>)</a:t>
            </a:r>
          </a:p>
          <a:p>
            <a:pPr marL="0" lvl="0" indent="0" eaLnBrk="0" fontAlgn="base" hangingPunct="0">
              <a:lnSpc>
                <a:spcPct val="100000"/>
              </a:lnSpc>
              <a:spcBef>
                <a:spcPct val="0"/>
              </a:spcBef>
              <a:spcAft>
                <a:spcPct val="0"/>
              </a:spcAft>
              <a:buClrTx/>
              <a:buSzTx/>
              <a:buNone/>
            </a:pPr>
            <a:endParaRPr lang="en-US" altLang="en-US" sz="2000" dirty="0">
              <a:solidFill>
                <a:srgbClr val="F8F8F8"/>
              </a:solidFill>
              <a:latin typeface="Hind" panose="020B0604020202020204" charset="0"/>
              <a:cs typeface="Hind" panose="020B0604020202020204" charset="0"/>
            </a:endParaRPr>
          </a:p>
          <a:p>
            <a:pPr marL="0" lvl="0" indent="0" eaLnBrk="0" fontAlgn="base" hangingPunct="0">
              <a:lnSpc>
                <a:spcPct val="100000"/>
              </a:lnSpc>
              <a:spcBef>
                <a:spcPct val="0"/>
              </a:spcBef>
              <a:spcAft>
                <a:spcPct val="0"/>
              </a:spcAft>
              <a:buClrTx/>
              <a:buSzTx/>
              <a:buNone/>
            </a:pPr>
            <a:endParaRPr lang="en-US" altLang="en-US" sz="2000" dirty="0">
              <a:solidFill>
                <a:srgbClr val="F8F8F8"/>
              </a:solidFill>
              <a:latin typeface="Hind" panose="020B0604020202020204" charset="0"/>
              <a:cs typeface="Hind" panose="020B0604020202020204" charset="0"/>
            </a:endParaRP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PACF/Partial autocorrelation(tau(h)): Measurement of information that </a:t>
            </a:r>
            <a:r>
              <a:rPr lang="en-US" altLang="en-US" sz="2000" dirty="0" err="1">
                <a:solidFill>
                  <a:srgbClr val="F8F8F8"/>
                </a:solidFill>
                <a:latin typeface="Hind" panose="020B0604020202020204" charset="0"/>
                <a:cs typeface="Hind" panose="020B0604020202020204" charset="0"/>
              </a:rPr>
              <a:t>Y_t</a:t>
            </a:r>
            <a:r>
              <a:rPr lang="en-US" altLang="en-US" sz="2000" dirty="0">
                <a:solidFill>
                  <a:srgbClr val="F8F8F8"/>
                </a:solidFill>
                <a:latin typeface="Hind" panose="020B0604020202020204" charset="0"/>
                <a:cs typeface="Hind" panose="020B0604020202020204" charset="0"/>
              </a:rPr>
              <a:t> </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Provides To estimate Y_(</a:t>
            </a:r>
            <a:r>
              <a:rPr lang="en-US" altLang="en-US" sz="2000" dirty="0" err="1">
                <a:solidFill>
                  <a:srgbClr val="F8F8F8"/>
                </a:solidFill>
                <a:latin typeface="Hind" panose="020B0604020202020204" charset="0"/>
                <a:cs typeface="Hind" panose="020B0604020202020204" charset="0"/>
              </a:rPr>
              <a:t>t+h</a:t>
            </a:r>
            <a:r>
              <a:rPr lang="en-US" altLang="en-US" sz="2000" dirty="0">
                <a:solidFill>
                  <a:srgbClr val="F8F8F8"/>
                </a:solidFill>
                <a:latin typeface="Hind" panose="020B0604020202020204" charset="0"/>
                <a:cs typeface="Hind" panose="020B0604020202020204" charset="0"/>
              </a:rPr>
              <a:t>) given Y_(t+1),..,Y_(t+h-1)</a:t>
            </a:r>
          </a:p>
          <a:p>
            <a:pPr marL="0" lvl="0" indent="0" eaLnBrk="0" fontAlgn="base" hangingPunct="0">
              <a:lnSpc>
                <a:spcPct val="100000"/>
              </a:lnSpc>
              <a:spcBef>
                <a:spcPct val="0"/>
              </a:spcBef>
              <a:spcAft>
                <a:spcPct val="0"/>
              </a:spcAft>
              <a:buClrTx/>
              <a:buSzTx/>
              <a:buNone/>
            </a:pPr>
            <a:endParaRPr lang="en-US" altLang="en-US" sz="2000" dirty="0">
              <a:solidFill>
                <a:srgbClr val="F8F8F8"/>
              </a:solidFill>
              <a:latin typeface="Hind" panose="020B0604020202020204" charset="0"/>
              <a:cs typeface="Hind" panose="020B0604020202020204" charset="0"/>
            </a:endParaRPr>
          </a:p>
        </p:txBody>
      </p:sp>
      <p:sp>
        <p:nvSpPr>
          <p:cNvPr id="6" name="Textfeld 5">
            <a:extLst>
              <a:ext uri="{FF2B5EF4-FFF2-40B4-BE49-F238E27FC236}">
                <a16:creationId xmlns:a16="http://schemas.microsoft.com/office/drawing/2014/main" id="{C49CC122-5ABC-4839-A16B-C7DA7A681391}"/>
              </a:ext>
            </a:extLst>
          </p:cNvPr>
          <p:cNvSpPr txBox="1"/>
          <p:nvPr/>
        </p:nvSpPr>
        <p:spPr>
          <a:xfrm>
            <a:off x="8693236" y="4755202"/>
            <a:ext cx="450764"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15</a:t>
            </a:r>
            <a:endParaRPr lang="en-US" sz="24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801274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Time Series</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293585" y="1321414"/>
            <a:ext cx="8451031" cy="2500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Different types of time </a:t>
            </a:r>
            <a:r>
              <a:rPr lang="en-US" altLang="en-US" sz="2000" dirty="0" err="1">
                <a:solidFill>
                  <a:srgbClr val="F8F8F8"/>
                </a:solidFill>
                <a:latin typeface="Hind" panose="020B0604020202020204" charset="0"/>
                <a:cs typeface="Hind" panose="020B0604020202020204" charset="0"/>
              </a:rPr>
              <a:t>series´s</a:t>
            </a:r>
            <a:endParaRPr lang="en-US" altLang="en-US" sz="2000" dirty="0">
              <a:solidFill>
                <a:srgbClr val="F8F8F8"/>
              </a:solidFill>
              <a:latin typeface="Hind" panose="020B0604020202020204" charset="0"/>
              <a:cs typeface="Hind" panose="020B0604020202020204" charset="0"/>
            </a:endParaRP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Moving average models (MA(q))</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Autoregressive models (AR(p))</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Autoregressive moving average models (ARMA(</a:t>
            </a:r>
            <a:r>
              <a:rPr lang="en-US" altLang="en-US" sz="2000" dirty="0" err="1">
                <a:solidFill>
                  <a:srgbClr val="F8F8F8"/>
                </a:solidFill>
                <a:latin typeface="Hind" panose="020B0604020202020204" charset="0"/>
                <a:cs typeface="Hind" panose="020B0604020202020204" charset="0"/>
              </a:rPr>
              <a:t>p,q</a:t>
            </a:r>
            <a:r>
              <a:rPr lang="en-US" altLang="en-US" sz="2000" dirty="0">
                <a:solidFill>
                  <a:srgbClr val="F8F8F8"/>
                </a:solidFill>
                <a:latin typeface="Hind" panose="020B0604020202020204" charset="0"/>
                <a:cs typeface="Hind" panose="020B0604020202020204" charset="0"/>
              </a:rPr>
              <a:t>))</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Autoregressive integrated moving average models (ARIMA(</a:t>
            </a:r>
            <a:r>
              <a:rPr lang="en-US" altLang="en-US" sz="2000" dirty="0" err="1">
                <a:solidFill>
                  <a:srgbClr val="F8F8F8"/>
                </a:solidFill>
                <a:latin typeface="Hind" panose="020B0604020202020204" charset="0"/>
                <a:cs typeface="Hind" panose="020B0604020202020204" charset="0"/>
              </a:rPr>
              <a:t>p,d,q</a:t>
            </a:r>
            <a:r>
              <a:rPr lang="en-US" altLang="en-US" sz="2000" dirty="0">
                <a:solidFill>
                  <a:srgbClr val="F8F8F8"/>
                </a:solidFill>
                <a:latin typeface="Hind" panose="020B0604020202020204" charset="0"/>
                <a:cs typeface="Hind" panose="020B0604020202020204" charset="0"/>
              </a:rPr>
              <a:t>))</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Autoregressive integrated moving average models with seasonal component</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(ARIMA(P,D,Q)_s)</a:t>
            </a:r>
          </a:p>
          <a:p>
            <a:pPr marL="0" lvl="0" indent="0" eaLnBrk="0" fontAlgn="base" hangingPunct="0">
              <a:lnSpc>
                <a:spcPct val="100000"/>
              </a:lnSpc>
              <a:spcBef>
                <a:spcPct val="0"/>
              </a:spcBef>
              <a:spcAft>
                <a:spcPct val="0"/>
              </a:spcAft>
              <a:buClrTx/>
              <a:buSzTx/>
              <a:buNone/>
            </a:pPr>
            <a:endParaRPr lang="en-US" altLang="en-US" sz="2000" dirty="0">
              <a:solidFill>
                <a:srgbClr val="F8F8F8"/>
              </a:solidFill>
              <a:latin typeface="Hind" panose="020B0604020202020204" charset="0"/>
              <a:cs typeface="Hind" panose="020B0604020202020204" charset="0"/>
            </a:endParaRPr>
          </a:p>
        </p:txBody>
      </p:sp>
      <p:sp>
        <p:nvSpPr>
          <p:cNvPr id="6" name="Textfeld 5">
            <a:extLst>
              <a:ext uri="{FF2B5EF4-FFF2-40B4-BE49-F238E27FC236}">
                <a16:creationId xmlns:a16="http://schemas.microsoft.com/office/drawing/2014/main" id="{C49CC122-5ABC-4839-A16B-C7DA7A681391}"/>
              </a:ext>
            </a:extLst>
          </p:cNvPr>
          <p:cNvSpPr txBox="1"/>
          <p:nvPr/>
        </p:nvSpPr>
        <p:spPr>
          <a:xfrm>
            <a:off x="8693236" y="4755202"/>
            <a:ext cx="450764"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15</a:t>
            </a:r>
            <a:endParaRPr lang="en-US" sz="24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753576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Time Series</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1600834" y="1101750"/>
            <a:ext cx="5942332" cy="3424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For Example:</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AR(p) model is defined by:</a:t>
            </a:r>
          </a:p>
          <a:p>
            <a:pPr marL="0" lvl="0" indent="0" eaLnBrk="0" fontAlgn="base" hangingPunct="0">
              <a:lnSpc>
                <a:spcPct val="100000"/>
              </a:lnSpc>
              <a:spcBef>
                <a:spcPct val="0"/>
              </a:spcBef>
              <a:spcAft>
                <a:spcPct val="0"/>
              </a:spcAft>
              <a:buClrTx/>
              <a:buSzTx/>
              <a:buNone/>
            </a:pPr>
            <a:r>
              <a:rPr lang="en-US" altLang="en-US" sz="2000" dirty="0" err="1">
                <a:solidFill>
                  <a:srgbClr val="F8F8F8"/>
                </a:solidFill>
                <a:latin typeface="Hind" panose="020B0604020202020204" charset="0"/>
                <a:cs typeface="Hind" panose="020B0604020202020204" charset="0"/>
              </a:rPr>
              <a:t>Y_t</a:t>
            </a:r>
            <a:r>
              <a:rPr lang="en-US" altLang="en-US" sz="2000" dirty="0">
                <a:solidFill>
                  <a:srgbClr val="F8F8F8"/>
                </a:solidFill>
                <a:latin typeface="Hind" panose="020B0604020202020204" charset="0"/>
                <a:cs typeface="Hind" panose="020B0604020202020204" charset="0"/>
              </a:rPr>
              <a:t> = psi_1 * Y_(t-1) + psi_2 * Y_(t-2) +…+ </a:t>
            </a:r>
            <a:r>
              <a:rPr lang="en-US" altLang="en-US" sz="2000" dirty="0" err="1">
                <a:solidFill>
                  <a:srgbClr val="F8F8F8"/>
                </a:solidFill>
                <a:latin typeface="Hind" panose="020B0604020202020204" charset="0"/>
                <a:cs typeface="Hind" panose="020B0604020202020204" charset="0"/>
              </a:rPr>
              <a:t>a_t</a:t>
            </a:r>
            <a:r>
              <a:rPr lang="en-US" altLang="en-US" sz="2000" dirty="0">
                <a:solidFill>
                  <a:srgbClr val="F8F8F8"/>
                </a:solidFill>
                <a:latin typeface="Hind" panose="020B0604020202020204" charset="0"/>
                <a:cs typeface="Hind" panose="020B0604020202020204" charset="0"/>
              </a:rPr>
              <a:t>; t = 1,2,…</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sym typeface="Wingdings" pitchFamily="2" charset="2"/>
              </a:rPr>
              <a:t></a:t>
            </a:r>
            <a:r>
              <a:rPr lang="en-US" altLang="en-US" sz="2000" dirty="0">
                <a:solidFill>
                  <a:srgbClr val="F8F8F8"/>
                </a:solidFill>
                <a:latin typeface="Hind" panose="020B0604020202020204" charset="0"/>
                <a:cs typeface="Hind" panose="020B0604020202020204" charset="0"/>
              </a:rPr>
              <a:t> (1 – psi_1 * B – psi_2 * B^2 … ) + </a:t>
            </a:r>
            <a:r>
              <a:rPr lang="en-US" altLang="en-US" sz="2000" dirty="0" err="1">
                <a:solidFill>
                  <a:srgbClr val="F8F8F8"/>
                </a:solidFill>
                <a:latin typeface="Hind" panose="020B0604020202020204" charset="0"/>
                <a:cs typeface="Hind" panose="020B0604020202020204" charset="0"/>
              </a:rPr>
              <a:t>Y_t</a:t>
            </a:r>
            <a:r>
              <a:rPr lang="en-US" altLang="en-US" sz="2000" dirty="0">
                <a:solidFill>
                  <a:srgbClr val="F8F8F8"/>
                </a:solidFill>
                <a:latin typeface="Hind" panose="020B0604020202020204" charset="0"/>
                <a:cs typeface="Hind" panose="020B0604020202020204" charset="0"/>
              </a:rPr>
              <a:t> = </a:t>
            </a:r>
            <a:r>
              <a:rPr lang="en-US" altLang="en-US" sz="2000" dirty="0" err="1">
                <a:solidFill>
                  <a:srgbClr val="F8F8F8"/>
                </a:solidFill>
                <a:latin typeface="Hind" panose="020B0604020202020204" charset="0"/>
                <a:cs typeface="Hind" panose="020B0604020202020204" charset="0"/>
              </a:rPr>
              <a:t>a_t</a:t>
            </a:r>
            <a:endParaRPr lang="en-US" altLang="en-US" sz="2000" dirty="0">
              <a:solidFill>
                <a:srgbClr val="F8F8F8"/>
              </a:solidFill>
              <a:latin typeface="Hind" panose="020B0604020202020204" charset="0"/>
              <a:cs typeface="Hind" panose="020B0604020202020204" charset="0"/>
            </a:endParaRPr>
          </a:p>
          <a:p>
            <a:pPr marL="0" lvl="0" indent="0" eaLnBrk="0" fontAlgn="base" hangingPunct="0">
              <a:lnSpc>
                <a:spcPct val="100000"/>
              </a:lnSpc>
              <a:spcBef>
                <a:spcPct val="0"/>
              </a:spcBef>
              <a:spcAft>
                <a:spcPct val="0"/>
              </a:spcAft>
              <a:buClrTx/>
              <a:buSzTx/>
              <a:buNone/>
            </a:pPr>
            <a:endParaRPr lang="en-US" altLang="en-US" sz="2000" dirty="0">
              <a:solidFill>
                <a:srgbClr val="F8F8F8"/>
              </a:solidFill>
              <a:latin typeface="Hind" panose="020B0604020202020204" charset="0"/>
              <a:cs typeface="Hind" panose="020B0604020202020204" charset="0"/>
            </a:endParaRP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AR(1)</a:t>
            </a:r>
          </a:p>
          <a:p>
            <a:pPr marL="0" lvl="0" indent="0" eaLnBrk="0" fontAlgn="base" hangingPunct="0">
              <a:lnSpc>
                <a:spcPct val="100000"/>
              </a:lnSpc>
              <a:spcBef>
                <a:spcPct val="0"/>
              </a:spcBef>
              <a:spcAft>
                <a:spcPct val="0"/>
              </a:spcAft>
              <a:buClrTx/>
              <a:buSzTx/>
              <a:buNone/>
            </a:pPr>
            <a:r>
              <a:rPr lang="en-US" altLang="en-US" sz="2000" dirty="0" err="1">
                <a:solidFill>
                  <a:srgbClr val="F8F8F8"/>
                </a:solidFill>
                <a:latin typeface="Hind" panose="020B0604020202020204" charset="0"/>
                <a:cs typeface="Hind" panose="020B0604020202020204" charset="0"/>
              </a:rPr>
              <a:t>Y_t</a:t>
            </a:r>
            <a:r>
              <a:rPr lang="en-US" altLang="en-US" sz="2000" dirty="0">
                <a:solidFill>
                  <a:srgbClr val="F8F8F8"/>
                </a:solidFill>
                <a:latin typeface="Hind" panose="020B0604020202020204" charset="0"/>
                <a:cs typeface="Hind" panose="020B0604020202020204" charset="0"/>
              </a:rPr>
              <a:t> = psi * Y_(t-1) + </a:t>
            </a:r>
            <a:r>
              <a:rPr lang="en-US" altLang="en-US" sz="2000" dirty="0" err="1">
                <a:solidFill>
                  <a:srgbClr val="F8F8F8"/>
                </a:solidFill>
                <a:latin typeface="Hind" panose="020B0604020202020204" charset="0"/>
                <a:cs typeface="Hind" panose="020B0604020202020204" charset="0"/>
              </a:rPr>
              <a:t>a_t</a:t>
            </a:r>
            <a:r>
              <a:rPr lang="en-US" altLang="en-US" sz="2000" dirty="0">
                <a:solidFill>
                  <a:srgbClr val="F8F8F8"/>
                </a:solidFill>
                <a:latin typeface="Hind" panose="020B0604020202020204" charset="0"/>
                <a:cs typeface="Hind" panose="020B0604020202020204" charset="0"/>
              </a:rPr>
              <a:t>, t = 1,2,3,…</a:t>
            </a:r>
          </a:p>
          <a:p>
            <a:pPr marL="342900" lvl="0" indent="-342900" eaLnBrk="0" fontAlgn="base" hangingPunct="0">
              <a:lnSpc>
                <a:spcPct val="100000"/>
              </a:lnSpc>
              <a:spcBef>
                <a:spcPct val="0"/>
              </a:spcBef>
              <a:spcAft>
                <a:spcPct val="0"/>
              </a:spcAft>
              <a:buClrTx/>
              <a:buSzTx/>
              <a:buFont typeface="Wingdings" pitchFamily="2" charset="2"/>
              <a:buChar char="ó"/>
            </a:pPr>
            <a:r>
              <a:rPr lang="en-US" altLang="en-US" sz="2000" dirty="0" err="1">
                <a:solidFill>
                  <a:srgbClr val="F8F8F8"/>
                </a:solidFill>
                <a:latin typeface="Hind" panose="020B0604020202020204" charset="0"/>
                <a:cs typeface="Hind" panose="020B0604020202020204" charset="0"/>
                <a:sym typeface="Wingdings" pitchFamily="2" charset="2"/>
              </a:rPr>
              <a:t>y_t</a:t>
            </a:r>
            <a:r>
              <a:rPr lang="en-US" altLang="en-US" sz="2000" dirty="0">
                <a:solidFill>
                  <a:srgbClr val="F8F8F8"/>
                </a:solidFill>
                <a:latin typeface="Hind" panose="020B0604020202020204" charset="0"/>
                <a:cs typeface="Hind" panose="020B0604020202020204" charset="0"/>
                <a:sym typeface="Wingdings" pitchFamily="2" charset="2"/>
              </a:rPr>
              <a:t> = b_0 + b_1 * </a:t>
            </a:r>
            <a:r>
              <a:rPr lang="en-US" altLang="en-US" sz="2000" dirty="0" err="1">
                <a:solidFill>
                  <a:srgbClr val="F8F8F8"/>
                </a:solidFill>
                <a:latin typeface="Hind" panose="020B0604020202020204" charset="0"/>
                <a:cs typeface="Hind" panose="020B0604020202020204" charset="0"/>
                <a:sym typeface="Wingdings" pitchFamily="2" charset="2"/>
              </a:rPr>
              <a:t>x_t</a:t>
            </a:r>
            <a:r>
              <a:rPr lang="en-US" altLang="en-US" sz="2000" dirty="0">
                <a:solidFill>
                  <a:srgbClr val="F8F8F8"/>
                </a:solidFill>
                <a:latin typeface="Hind" panose="020B0604020202020204" charset="0"/>
                <a:cs typeface="Hind" panose="020B0604020202020204" charset="0"/>
                <a:sym typeface="Wingdings" pitchFamily="2" charset="2"/>
              </a:rPr>
              <a:t> + </a:t>
            </a:r>
            <a:r>
              <a:rPr lang="en-US" altLang="en-US" sz="2000" dirty="0" err="1">
                <a:solidFill>
                  <a:srgbClr val="F8F8F8"/>
                </a:solidFill>
                <a:latin typeface="Hind" panose="020B0604020202020204" charset="0"/>
                <a:cs typeface="Hind" panose="020B0604020202020204" charset="0"/>
                <a:sym typeface="Wingdings" pitchFamily="2" charset="2"/>
              </a:rPr>
              <a:t>eps_t</a:t>
            </a:r>
            <a:endParaRPr lang="en-US" altLang="en-US" sz="2000" dirty="0">
              <a:solidFill>
                <a:srgbClr val="F8F8F8"/>
              </a:solidFill>
              <a:latin typeface="Hind" panose="020B0604020202020204" charset="0"/>
              <a:cs typeface="Hind" panose="020B0604020202020204" charset="0"/>
              <a:sym typeface="Wingdings" pitchFamily="2" charset="2"/>
            </a:endParaRP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sym typeface="Wingdings" pitchFamily="2" charset="2"/>
              </a:rPr>
              <a:t>Where b_0 = 0 and </a:t>
            </a:r>
            <a:r>
              <a:rPr lang="en-US" altLang="en-US" sz="2000" dirty="0" err="1">
                <a:solidFill>
                  <a:srgbClr val="F8F8F8"/>
                </a:solidFill>
                <a:latin typeface="Hind" panose="020B0604020202020204" charset="0"/>
                <a:cs typeface="Hind" panose="020B0604020202020204" charset="0"/>
                <a:sym typeface="Wingdings" pitchFamily="2" charset="2"/>
              </a:rPr>
              <a:t>x_t</a:t>
            </a:r>
            <a:r>
              <a:rPr lang="en-US" altLang="en-US" sz="2000" dirty="0">
                <a:solidFill>
                  <a:srgbClr val="F8F8F8"/>
                </a:solidFill>
                <a:latin typeface="Hind" panose="020B0604020202020204" charset="0"/>
                <a:cs typeface="Hind" panose="020B0604020202020204" charset="0"/>
                <a:sym typeface="Wingdings" pitchFamily="2" charset="2"/>
              </a:rPr>
              <a:t> = y_(t-1)</a:t>
            </a:r>
            <a:endParaRPr lang="en-US" altLang="en-US" sz="2000" dirty="0">
              <a:solidFill>
                <a:srgbClr val="F8F8F8"/>
              </a:solidFill>
              <a:latin typeface="Hind" panose="020B0604020202020204" charset="0"/>
              <a:cs typeface="Hind" panose="020B0604020202020204" charset="0"/>
            </a:endParaRPr>
          </a:p>
          <a:p>
            <a:pPr marL="0" lvl="0" indent="0" eaLnBrk="0" fontAlgn="base" hangingPunct="0">
              <a:lnSpc>
                <a:spcPct val="100000"/>
              </a:lnSpc>
              <a:spcBef>
                <a:spcPct val="0"/>
              </a:spcBef>
              <a:spcAft>
                <a:spcPct val="0"/>
              </a:spcAft>
              <a:buClrTx/>
              <a:buSzTx/>
              <a:buNone/>
            </a:pPr>
            <a:endParaRPr lang="en-US" altLang="en-US" sz="2000" dirty="0">
              <a:solidFill>
                <a:srgbClr val="F8F8F8"/>
              </a:solidFill>
              <a:latin typeface="Hind" panose="020B0604020202020204" charset="0"/>
              <a:cs typeface="Hind" panose="020B0604020202020204" charset="0"/>
            </a:endParaRPr>
          </a:p>
          <a:p>
            <a:pPr marL="0" lvl="0" indent="0" eaLnBrk="0" fontAlgn="base" hangingPunct="0">
              <a:lnSpc>
                <a:spcPct val="100000"/>
              </a:lnSpc>
              <a:spcBef>
                <a:spcPct val="0"/>
              </a:spcBef>
              <a:spcAft>
                <a:spcPct val="0"/>
              </a:spcAft>
              <a:buClrTx/>
              <a:buSzTx/>
              <a:buNone/>
            </a:pPr>
            <a:endParaRPr lang="en-US" altLang="en-US" sz="2000" dirty="0">
              <a:solidFill>
                <a:srgbClr val="F8F8F8"/>
              </a:solidFill>
              <a:latin typeface="Hind" panose="020B0604020202020204" charset="0"/>
              <a:cs typeface="Hind" panose="020B0604020202020204" charset="0"/>
            </a:endParaRPr>
          </a:p>
        </p:txBody>
      </p:sp>
      <p:sp>
        <p:nvSpPr>
          <p:cNvPr id="6" name="Textfeld 5">
            <a:extLst>
              <a:ext uri="{FF2B5EF4-FFF2-40B4-BE49-F238E27FC236}">
                <a16:creationId xmlns:a16="http://schemas.microsoft.com/office/drawing/2014/main" id="{C49CC122-5ABC-4839-A16B-C7DA7A681391}"/>
              </a:ext>
            </a:extLst>
          </p:cNvPr>
          <p:cNvSpPr txBox="1"/>
          <p:nvPr/>
        </p:nvSpPr>
        <p:spPr>
          <a:xfrm>
            <a:off x="8693236" y="4755202"/>
            <a:ext cx="450764"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15</a:t>
            </a:r>
            <a:endParaRPr lang="en-US" sz="24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667423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39"/>
          <p:cNvGrpSpPr/>
          <p:nvPr/>
        </p:nvGrpSpPr>
        <p:grpSpPr>
          <a:xfrm flipH="1">
            <a:off x="1052371" y="1802557"/>
            <a:ext cx="2292962" cy="1538395"/>
            <a:chOff x="3609450" y="1186000"/>
            <a:chExt cx="1448400" cy="971700"/>
          </a:xfrm>
        </p:grpSpPr>
        <p:sp>
          <p:nvSpPr>
            <p:cNvPr id="707" name="Google Shape;707;p39"/>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8" name="Google Shape;708;p39"/>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709" name="Google Shape;709;p39"/>
            <p:cNvCxnSpPr>
              <a:stCxn id="707" idx="2"/>
            </p:cNvCxnSpPr>
            <p:nvPr/>
          </p:nvCxnSpPr>
          <p:spPr>
            <a:xfrm rot="10800000">
              <a:off x="3609450" y="1671850"/>
              <a:ext cx="476700" cy="0"/>
            </a:xfrm>
            <a:prstGeom prst="straightConnector1">
              <a:avLst/>
            </a:prstGeom>
            <a:noFill/>
            <a:ln w="9525" cap="flat" cmpd="sng">
              <a:solidFill>
                <a:schemeClr val="dk1"/>
              </a:solidFill>
              <a:prstDash val="solid"/>
              <a:round/>
              <a:headEnd type="none" w="med" len="med"/>
              <a:tailEnd type="none" w="med" len="med"/>
            </a:ln>
          </p:spPr>
        </p:cxnSp>
      </p:grpSp>
      <p:sp>
        <p:nvSpPr>
          <p:cNvPr id="711" name="Google Shape;711;p39"/>
          <p:cNvSpPr txBox="1">
            <a:spLocks noGrp="1"/>
          </p:cNvSpPr>
          <p:nvPr>
            <p:ph type="title"/>
          </p:nvPr>
        </p:nvSpPr>
        <p:spPr>
          <a:xfrm>
            <a:off x="847125" y="2201574"/>
            <a:ext cx="1915500" cy="6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712" name="Google Shape;712;p39"/>
          <p:cNvSpPr txBox="1">
            <a:spLocks noGrp="1"/>
          </p:cNvSpPr>
          <p:nvPr>
            <p:ph type="subTitle" idx="2"/>
          </p:nvPr>
        </p:nvSpPr>
        <p:spPr>
          <a:xfrm flipH="1">
            <a:off x="3516456" y="1847916"/>
            <a:ext cx="3779691" cy="14930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dirty="0"/>
              <a:t>MODEL </a:t>
            </a:r>
            <a:r>
              <a:rPr lang="de-DE" dirty="0" err="1"/>
              <a:t>INTRODUCTION</a:t>
            </a:r>
            <a:endParaRPr dirty="0"/>
          </a:p>
        </p:txBody>
      </p:sp>
    </p:spTree>
    <p:extLst>
      <p:ext uri="{BB962C8B-B14F-4D97-AF65-F5344CB8AC3E}">
        <p14:creationId xmlns:p14="http://schemas.microsoft.com/office/powerpoint/2010/main" val="3724814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err="1"/>
              <a:t>Analyzing</a:t>
            </a:r>
            <a:r>
              <a:rPr lang="de-DE" dirty="0"/>
              <a:t> ACF </a:t>
            </a:r>
            <a:r>
              <a:rPr lang="de-DE" dirty="0" err="1"/>
              <a:t>and</a:t>
            </a:r>
            <a:r>
              <a:rPr lang="de-DE" dirty="0"/>
              <a:t> PACF (Bayern)</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1375610" y="1798593"/>
            <a:ext cx="445635" cy="3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ACF</a:t>
            </a:r>
          </a:p>
        </p:txBody>
      </p:sp>
      <p:sp>
        <p:nvSpPr>
          <p:cNvPr id="6" name="Textfeld 5">
            <a:extLst>
              <a:ext uri="{FF2B5EF4-FFF2-40B4-BE49-F238E27FC236}">
                <a16:creationId xmlns:a16="http://schemas.microsoft.com/office/drawing/2014/main" id="{C49CC122-5ABC-4839-A16B-C7DA7A681391}"/>
              </a:ext>
            </a:extLst>
          </p:cNvPr>
          <p:cNvSpPr txBox="1"/>
          <p:nvPr/>
        </p:nvSpPr>
        <p:spPr>
          <a:xfrm>
            <a:off x="8693236" y="4755202"/>
            <a:ext cx="450764"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15</a:t>
            </a:r>
            <a:endParaRPr lang="en-US" sz="2400" dirty="0">
              <a:solidFill>
                <a:srgbClr val="F5A785"/>
              </a:solidFill>
              <a:latin typeface="Hind" panose="020B0604020202020204" charset="0"/>
              <a:cs typeface="Hind" panose="020B0604020202020204" charset="0"/>
            </a:endParaRPr>
          </a:p>
        </p:txBody>
      </p:sp>
      <p:sp>
        <p:nvSpPr>
          <p:cNvPr id="7" name="Rectangle 1">
            <a:extLst>
              <a:ext uri="{FF2B5EF4-FFF2-40B4-BE49-F238E27FC236}">
                <a16:creationId xmlns:a16="http://schemas.microsoft.com/office/drawing/2014/main" id="{8A22F76A-490A-4D44-89A0-BD6B0303FA57}"/>
              </a:ext>
            </a:extLst>
          </p:cNvPr>
          <p:cNvSpPr txBox="1">
            <a:spLocks noChangeArrowheads="1"/>
          </p:cNvSpPr>
          <p:nvPr/>
        </p:nvSpPr>
        <p:spPr bwMode="auto">
          <a:xfrm>
            <a:off x="1305878" y="3646349"/>
            <a:ext cx="585097" cy="3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none" lIns="0" tIns="19044" rIns="0" bIns="19044"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Oxygen Light"/>
              <a:buAutoNum type="arabicPeriod"/>
              <a:defRPr sz="1300" b="0" i="0" u="none" strike="noStrike" cap="none">
                <a:solidFill>
                  <a:schemeClr val="dk1"/>
                </a:solidFill>
                <a:latin typeface="Hind"/>
                <a:ea typeface="Hind"/>
                <a:cs typeface="Hind"/>
                <a:sym typeface="Hind"/>
              </a:defRPr>
            </a:lvl1pPr>
            <a:lvl2pPr marL="914400" marR="0" lvl="1"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9pPr>
          </a:lstStyle>
          <a:p>
            <a:pPr marL="0" indent="0" eaLnBrk="0" fontAlgn="base" hangingPunct="0">
              <a:lnSpc>
                <a:spcPct val="100000"/>
              </a:lnSpc>
              <a:spcBef>
                <a:spcPct val="0"/>
              </a:spcBef>
              <a:spcAft>
                <a:spcPct val="0"/>
              </a:spcAft>
              <a:buClrTx/>
              <a:buSzTx/>
              <a:buFont typeface="Oxygen Light"/>
              <a:buNone/>
            </a:pPr>
            <a:r>
              <a:rPr lang="en-US" altLang="en-US" sz="2000" dirty="0">
                <a:solidFill>
                  <a:srgbClr val="F8F8F8"/>
                </a:solidFill>
                <a:latin typeface="Hind" panose="020B0604020202020204" charset="0"/>
                <a:cs typeface="Hind" panose="020B0604020202020204" charset="0"/>
              </a:rPr>
              <a:t>PACF</a:t>
            </a:r>
          </a:p>
        </p:txBody>
      </p:sp>
      <p:pic>
        <p:nvPicPr>
          <p:cNvPr id="13" name="Grafik 12">
            <a:extLst>
              <a:ext uri="{FF2B5EF4-FFF2-40B4-BE49-F238E27FC236}">
                <a16:creationId xmlns:a16="http://schemas.microsoft.com/office/drawing/2014/main" id="{6A68C622-6882-F342-A6E0-E3A09391E0DC}"/>
              </a:ext>
            </a:extLst>
          </p:cNvPr>
          <p:cNvPicPr>
            <a:picLocks noChangeAspect="1"/>
          </p:cNvPicPr>
          <p:nvPr/>
        </p:nvPicPr>
        <p:blipFill>
          <a:blip r:embed="rId3"/>
          <a:stretch>
            <a:fillRect/>
          </a:stretch>
        </p:blipFill>
        <p:spPr>
          <a:xfrm>
            <a:off x="3157023" y="993915"/>
            <a:ext cx="3383574" cy="1955591"/>
          </a:xfrm>
          <a:prstGeom prst="rect">
            <a:avLst/>
          </a:prstGeom>
        </p:spPr>
      </p:pic>
      <p:pic>
        <p:nvPicPr>
          <p:cNvPr id="15" name="Grafik 14">
            <a:extLst>
              <a:ext uri="{FF2B5EF4-FFF2-40B4-BE49-F238E27FC236}">
                <a16:creationId xmlns:a16="http://schemas.microsoft.com/office/drawing/2014/main" id="{EE4631A3-3DCE-1546-85B1-5A532089C711}"/>
              </a:ext>
            </a:extLst>
          </p:cNvPr>
          <p:cNvPicPr>
            <a:picLocks noChangeAspect="1"/>
          </p:cNvPicPr>
          <p:nvPr/>
        </p:nvPicPr>
        <p:blipFill>
          <a:blip r:embed="rId4"/>
          <a:stretch>
            <a:fillRect/>
          </a:stretch>
        </p:blipFill>
        <p:spPr>
          <a:xfrm>
            <a:off x="3167134" y="2949506"/>
            <a:ext cx="3373463" cy="1930119"/>
          </a:xfrm>
          <a:prstGeom prst="rect">
            <a:avLst/>
          </a:prstGeom>
        </p:spPr>
      </p:pic>
    </p:spTree>
    <p:extLst>
      <p:ext uri="{BB962C8B-B14F-4D97-AF65-F5344CB8AC3E}">
        <p14:creationId xmlns:p14="http://schemas.microsoft.com/office/powerpoint/2010/main" val="4265719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err="1"/>
              <a:t>Modeldecision</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837839" y="1475301"/>
            <a:ext cx="3616375" cy="219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The time series is not stationary</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The time series is seasonal</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-&gt; ARIMA(P, D, Q)_s</a:t>
            </a:r>
          </a:p>
          <a:p>
            <a:pPr marL="0" lvl="0" indent="0" eaLnBrk="0" fontAlgn="base" hangingPunct="0">
              <a:lnSpc>
                <a:spcPct val="100000"/>
              </a:lnSpc>
              <a:spcBef>
                <a:spcPct val="0"/>
              </a:spcBef>
              <a:spcAft>
                <a:spcPct val="0"/>
              </a:spcAft>
              <a:buClrTx/>
              <a:buSzTx/>
              <a:buNone/>
            </a:pPr>
            <a:endParaRPr lang="en-US" altLang="en-US" sz="2000" dirty="0">
              <a:solidFill>
                <a:srgbClr val="F8F8F8"/>
              </a:solidFill>
              <a:latin typeface="Hind" panose="020B0604020202020204" charset="0"/>
              <a:cs typeface="Hind" panose="020B0604020202020204" charset="0"/>
            </a:endParaRP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Using </a:t>
            </a:r>
            <a:r>
              <a:rPr lang="en-US" altLang="en-US" sz="2000" dirty="0" err="1">
                <a:solidFill>
                  <a:srgbClr val="F8F8F8"/>
                </a:solidFill>
                <a:latin typeface="Hind" panose="020B0604020202020204" charset="0"/>
                <a:cs typeface="Hind" panose="020B0604020202020204" charset="0"/>
              </a:rPr>
              <a:t>modelselection</a:t>
            </a:r>
            <a:r>
              <a:rPr lang="en-US" altLang="en-US" sz="2000" dirty="0">
                <a:solidFill>
                  <a:srgbClr val="F8F8F8"/>
                </a:solidFill>
                <a:latin typeface="Hind" panose="020B0604020202020204" charset="0"/>
                <a:cs typeface="Hind" panose="020B0604020202020204" charset="0"/>
              </a:rPr>
              <a:t> we receive</a:t>
            </a:r>
          </a:p>
          <a:p>
            <a:pPr marL="0" lvl="0" indent="0" eaLnBrk="0" fontAlgn="base" hangingPunct="0">
              <a:lnSpc>
                <a:spcPct val="100000"/>
              </a:lnSpc>
              <a:spcBef>
                <a:spcPct val="0"/>
              </a:spcBef>
              <a:spcAft>
                <a:spcPct val="0"/>
              </a:spcAft>
              <a:buClrTx/>
              <a:buSzTx/>
              <a:buNone/>
            </a:pPr>
            <a:endParaRPr lang="en-US" altLang="en-US" sz="2000" dirty="0">
              <a:solidFill>
                <a:srgbClr val="F8F8F8"/>
              </a:solidFill>
              <a:latin typeface="Hind" panose="020B0604020202020204" charset="0"/>
              <a:cs typeface="Hind" panose="020B0604020202020204" charset="0"/>
            </a:endParaRP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ARIMA(0, 1, 1)_53</a:t>
            </a:r>
          </a:p>
        </p:txBody>
      </p:sp>
      <p:sp>
        <p:nvSpPr>
          <p:cNvPr id="6" name="Textfeld 5">
            <a:extLst>
              <a:ext uri="{FF2B5EF4-FFF2-40B4-BE49-F238E27FC236}">
                <a16:creationId xmlns:a16="http://schemas.microsoft.com/office/drawing/2014/main" id="{C49CC122-5ABC-4839-A16B-C7DA7A681391}"/>
              </a:ext>
            </a:extLst>
          </p:cNvPr>
          <p:cNvSpPr txBox="1"/>
          <p:nvPr/>
        </p:nvSpPr>
        <p:spPr>
          <a:xfrm>
            <a:off x="8693236" y="4755202"/>
            <a:ext cx="450764"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15</a:t>
            </a:r>
            <a:endParaRPr lang="en-US" sz="2400" dirty="0">
              <a:solidFill>
                <a:srgbClr val="F5A785"/>
              </a:solidFill>
              <a:latin typeface="Hind" panose="020B0604020202020204" charset="0"/>
              <a:cs typeface="Hind" panose="020B0604020202020204" charset="0"/>
            </a:endParaRPr>
          </a:p>
        </p:txBody>
      </p:sp>
      <p:pic>
        <p:nvPicPr>
          <p:cNvPr id="4" name="Grafik 3">
            <a:extLst>
              <a:ext uri="{FF2B5EF4-FFF2-40B4-BE49-F238E27FC236}">
                <a16:creationId xmlns:a16="http://schemas.microsoft.com/office/drawing/2014/main" id="{06A6CA9D-B556-E542-8F7D-2DF025499BDC}"/>
              </a:ext>
            </a:extLst>
          </p:cNvPr>
          <p:cNvPicPr>
            <a:picLocks noChangeAspect="1"/>
          </p:cNvPicPr>
          <p:nvPr/>
        </p:nvPicPr>
        <p:blipFill>
          <a:blip r:embed="rId3"/>
          <a:stretch>
            <a:fillRect/>
          </a:stretch>
        </p:blipFill>
        <p:spPr>
          <a:xfrm>
            <a:off x="4572000" y="1381124"/>
            <a:ext cx="4227071" cy="2381250"/>
          </a:xfrm>
          <a:prstGeom prst="rect">
            <a:avLst/>
          </a:prstGeom>
        </p:spPr>
      </p:pic>
      <p:sp>
        <p:nvSpPr>
          <p:cNvPr id="8" name="Rechteck 7">
            <a:extLst>
              <a:ext uri="{FF2B5EF4-FFF2-40B4-BE49-F238E27FC236}">
                <a16:creationId xmlns:a16="http://schemas.microsoft.com/office/drawing/2014/main" id="{02FC8538-FBCD-FF4F-ABF5-3DAEB46DEA74}"/>
              </a:ext>
            </a:extLst>
          </p:cNvPr>
          <p:cNvSpPr/>
          <p:nvPr/>
        </p:nvSpPr>
        <p:spPr>
          <a:xfrm>
            <a:off x="5083342" y="2520616"/>
            <a:ext cx="1546058" cy="4030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722818D4-C24A-E343-91DD-64E5204B6CFF}"/>
              </a:ext>
            </a:extLst>
          </p:cNvPr>
          <p:cNvSpPr/>
          <p:nvPr/>
        </p:nvSpPr>
        <p:spPr>
          <a:xfrm>
            <a:off x="6629400" y="2520616"/>
            <a:ext cx="1546058" cy="4030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feld 9">
            <a:extLst>
              <a:ext uri="{FF2B5EF4-FFF2-40B4-BE49-F238E27FC236}">
                <a16:creationId xmlns:a16="http://schemas.microsoft.com/office/drawing/2014/main" id="{752E2BB2-76C4-FA4A-8503-02BE135B1F8F}"/>
              </a:ext>
            </a:extLst>
          </p:cNvPr>
          <p:cNvSpPr txBox="1"/>
          <p:nvPr/>
        </p:nvSpPr>
        <p:spPr>
          <a:xfrm>
            <a:off x="5083342" y="2443361"/>
            <a:ext cx="304892" cy="307777"/>
          </a:xfrm>
          <a:prstGeom prst="rect">
            <a:avLst/>
          </a:prstGeom>
          <a:noFill/>
        </p:spPr>
        <p:txBody>
          <a:bodyPr wrap="none" rtlCol="0">
            <a:spAutoFit/>
          </a:bodyPr>
          <a:lstStyle/>
          <a:p>
            <a:r>
              <a:rPr lang="en-US" dirty="0">
                <a:solidFill>
                  <a:srgbClr val="FF0000"/>
                </a:solidFill>
              </a:rPr>
              <a:t>A</a:t>
            </a:r>
          </a:p>
        </p:txBody>
      </p:sp>
      <p:sp>
        <p:nvSpPr>
          <p:cNvPr id="11" name="Textfeld 10">
            <a:extLst>
              <a:ext uri="{FF2B5EF4-FFF2-40B4-BE49-F238E27FC236}">
                <a16:creationId xmlns:a16="http://schemas.microsoft.com/office/drawing/2014/main" id="{DE7C651D-BF2B-5542-8D18-6C96640E7664}"/>
              </a:ext>
            </a:extLst>
          </p:cNvPr>
          <p:cNvSpPr txBox="1"/>
          <p:nvPr/>
        </p:nvSpPr>
        <p:spPr>
          <a:xfrm>
            <a:off x="6685535" y="2453821"/>
            <a:ext cx="304892" cy="307777"/>
          </a:xfrm>
          <a:prstGeom prst="rect">
            <a:avLst/>
          </a:prstGeom>
          <a:noFill/>
        </p:spPr>
        <p:txBody>
          <a:bodyPr wrap="none" rtlCol="0">
            <a:spAutoFit/>
          </a:bodyPr>
          <a:lstStyle/>
          <a:p>
            <a:r>
              <a:rPr lang="en-US" dirty="0">
                <a:solidFill>
                  <a:srgbClr val="FF0000"/>
                </a:solidFill>
              </a:rPr>
              <a:t>B</a:t>
            </a:r>
          </a:p>
        </p:txBody>
      </p:sp>
    </p:spTree>
    <p:extLst>
      <p:ext uri="{BB962C8B-B14F-4D97-AF65-F5344CB8AC3E}">
        <p14:creationId xmlns:p14="http://schemas.microsoft.com/office/powerpoint/2010/main" val="2515662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Modelevaluation (Bayern)</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1013331" y="995014"/>
            <a:ext cx="6152325" cy="2192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MAPE (Mean Absolute Percentage Error):</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Measure of prediction accuracy of a forecasting method</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MAPE = 1/n * sum((from t-1 to n) |(</a:t>
            </a:r>
            <a:r>
              <a:rPr lang="en-US" altLang="en-US" sz="2000" dirty="0" err="1">
                <a:solidFill>
                  <a:srgbClr val="F8F8F8"/>
                </a:solidFill>
                <a:latin typeface="Hind" panose="020B0604020202020204" charset="0"/>
                <a:cs typeface="Hind" panose="020B0604020202020204" charset="0"/>
              </a:rPr>
              <a:t>A_t</a:t>
            </a:r>
            <a:r>
              <a:rPr lang="en-US" altLang="en-US" sz="2000" dirty="0">
                <a:solidFill>
                  <a:srgbClr val="F8F8F8"/>
                </a:solidFill>
                <a:latin typeface="Hind" panose="020B0604020202020204" charset="0"/>
                <a:cs typeface="Hind" panose="020B0604020202020204" charset="0"/>
              </a:rPr>
              <a:t> – </a:t>
            </a:r>
            <a:r>
              <a:rPr lang="en-US" altLang="en-US" sz="2000" dirty="0" err="1">
                <a:solidFill>
                  <a:srgbClr val="F8F8F8"/>
                </a:solidFill>
                <a:latin typeface="Hind" panose="020B0604020202020204" charset="0"/>
                <a:cs typeface="Hind" panose="020B0604020202020204" charset="0"/>
              </a:rPr>
              <a:t>F_t</a:t>
            </a:r>
            <a:r>
              <a:rPr lang="en-US" altLang="en-US" sz="2000" dirty="0">
                <a:solidFill>
                  <a:srgbClr val="F8F8F8"/>
                </a:solidFill>
                <a:latin typeface="Hind" panose="020B0604020202020204" charset="0"/>
                <a:cs typeface="Hind" panose="020B0604020202020204" charset="0"/>
              </a:rPr>
              <a:t> )/</a:t>
            </a:r>
            <a:r>
              <a:rPr lang="en-US" altLang="en-US" sz="2000" dirty="0" err="1">
                <a:solidFill>
                  <a:srgbClr val="F8F8F8"/>
                </a:solidFill>
                <a:latin typeface="Hind" panose="020B0604020202020204" charset="0"/>
                <a:cs typeface="Hind" panose="020B0604020202020204" charset="0"/>
              </a:rPr>
              <a:t>A_t</a:t>
            </a:r>
            <a:r>
              <a:rPr lang="en-US" altLang="en-US" sz="2000" dirty="0">
                <a:solidFill>
                  <a:srgbClr val="F8F8F8"/>
                </a:solidFill>
                <a:latin typeface="Hind" panose="020B0604020202020204" charset="0"/>
                <a:cs typeface="Hind" panose="020B0604020202020204" charset="0"/>
              </a:rPr>
              <a:t>|</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Where </a:t>
            </a:r>
          </a:p>
          <a:p>
            <a:pPr marL="0" lvl="0" indent="0" eaLnBrk="0" fontAlgn="base" hangingPunct="0">
              <a:lnSpc>
                <a:spcPct val="100000"/>
              </a:lnSpc>
              <a:spcBef>
                <a:spcPct val="0"/>
              </a:spcBef>
              <a:spcAft>
                <a:spcPct val="0"/>
              </a:spcAft>
              <a:buClrTx/>
              <a:buSzTx/>
              <a:buNone/>
            </a:pPr>
            <a:r>
              <a:rPr lang="en-US" altLang="en-US" sz="2000" dirty="0" err="1">
                <a:solidFill>
                  <a:srgbClr val="F8F8F8"/>
                </a:solidFill>
                <a:latin typeface="Hind" panose="020B0604020202020204" charset="0"/>
                <a:cs typeface="Hind" panose="020B0604020202020204" charset="0"/>
              </a:rPr>
              <a:t>A_t</a:t>
            </a:r>
            <a:r>
              <a:rPr lang="en-US" altLang="en-US" sz="2000" dirty="0">
                <a:solidFill>
                  <a:srgbClr val="F8F8F8"/>
                </a:solidFill>
                <a:latin typeface="Hind" panose="020B0604020202020204" charset="0"/>
                <a:cs typeface="Hind" panose="020B0604020202020204" charset="0"/>
              </a:rPr>
              <a:t>: true value</a:t>
            </a:r>
          </a:p>
          <a:p>
            <a:pPr marL="0" lvl="0" indent="0" eaLnBrk="0" fontAlgn="base" hangingPunct="0">
              <a:lnSpc>
                <a:spcPct val="100000"/>
              </a:lnSpc>
              <a:spcBef>
                <a:spcPct val="0"/>
              </a:spcBef>
              <a:spcAft>
                <a:spcPct val="0"/>
              </a:spcAft>
              <a:buClrTx/>
              <a:buSzTx/>
              <a:buNone/>
            </a:pPr>
            <a:r>
              <a:rPr lang="en-US" altLang="en-US" sz="2000" dirty="0" err="1">
                <a:solidFill>
                  <a:srgbClr val="F8F8F8"/>
                </a:solidFill>
                <a:latin typeface="Hind" panose="020B0604020202020204" charset="0"/>
                <a:cs typeface="Hind" panose="020B0604020202020204" charset="0"/>
              </a:rPr>
              <a:t>F_t</a:t>
            </a:r>
            <a:r>
              <a:rPr lang="en-US" altLang="en-US" sz="2000" dirty="0">
                <a:solidFill>
                  <a:srgbClr val="F8F8F8"/>
                </a:solidFill>
                <a:latin typeface="Hind" panose="020B0604020202020204" charset="0"/>
                <a:cs typeface="Hind" panose="020B0604020202020204" charset="0"/>
              </a:rPr>
              <a:t>: forecast value</a:t>
            </a:r>
          </a:p>
          <a:p>
            <a:pPr marL="0" lvl="0" indent="0" eaLnBrk="0" fontAlgn="base" hangingPunct="0">
              <a:lnSpc>
                <a:spcPct val="100000"/>
              </a:lnSpc>
              <a:spcBef>
                <a:spcPct val="0"/>
              </a:spcBef>
              <a:spcAft>
                <a:spcPct val="0"/>
              </a:spcAft>
              <a:buClrTx/>
              <a:buSzTx/>
              <a:buNone/>
            </a:pPr>
            <a:endParaRPr lang="en-US" altLang="en-US" sz="2000" dirty="0">
              <a:solidFill>
                <a:srgbClr val="F8F8F8"/>
              </a:solidFill>
              <a:latin typeface="Hind" panose="020B0604020202020204" charset="0"/>
              <a:cs typeface="Hind" panose="020B0604020202020204" charset="0"/>
            </a:endParaRPr>
          </a:p>
        </p:txBody>
      </p:sp>
      <p:sp>
        <p:nvSpPr>
          <p:cNvPr id="6" name="Textfeld 5">
            <a:extLst>
              <a:ext uri="{FF2B5EF4-FFF2-40B4-BE49-F238E27FC236}">
                <a16:creationId xmlns:a16="http://schemas.microsoft.com/office/drawing/2014/main" id="{C49CC122-5ABC-4839-A16B-C7DA7A681391}"/>
              </a:ext>
            </a:extLst>
          </p:cNvPr>
          <p:cNvSpPr txBox="1"/>
          <p:nvPr/>
        </p:nvSpPr>
        <p:spPr>
          <a:xfrm>
            <a:off x="8693236" y="4755202"/>
            <a:ext cx="450764"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15</a:t>
            </a:r>
            <a:endParaRPr lang="en-US" sz="2400" dirty="0">
              <a:solidFill>
                <a:srgbClr val="F5A785"/>
              </a:solidFill>
              <a:latin typeface="Hind" panose="020B0604020202020204" charset="0"/>
              <a:cs typeface="Hind" panose="020B0604020202020204" charset="0"/>
            </a:endParaRPr>
          </a:p>
        </p:txBody>
      </p:sp>
      <p:sp>
        <p:nvSpPr>
          <p:cNvPr id="7" name="Rectangle 1">
            <a:extLst>
              <a:ext uri="{FF2B5EF4-FFF2-40B4-BE49-F238E27FC236}">
                <a16:creationId xmlns:a16="http://schemas.microsoft.com/office/drawing/2014/main" id="{8A22F76A-490A-4D44-89A0-BD6B0303FA57}"/>
              </a:ext>
            </a:extLst>
          </p:cNvPr>
          <p:cNvSpPr txBox="1">
            <a:spLocks noChangeArrowheads="1"/>
          </p:cNvSpPr>
          <p:nvPr/>
        </p:nvSpPr>
        <p:spPr bwMode="auto">
          <a:xfrm>
            <a:off x="1013331" y="3187910"/>
            <a:ext cx="6976269" cy="9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none" lIns="0" tIns="19044" rIns="0" bIns="19044"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Oxygen Light"/>
              <a:buAutoNum type="arabicPeriod"/>
              <a:defRPr sz="1300" b="0" i="0" u="none" strike="noStrike" cap="none">
                <a:solidFill>
                  <a:schemeClr val="dk1"/>
                </a:solidFill>
                <a:latin typeface="Hind"/>
                <a:ea typeface="Hind"/>
                <a:cs typeface="Hind"/>
                <a:sym typeface="Hind"/>
              </a:defRPr>
            </a:lvl1pPr>
            <a:lvl2pPr marL="914400" marR="0" lvl="1"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9pPr>
          </a:lstStyle>
          <a:p>
            <a:pPr mar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MAPE for one week:			MAPE for two weeks:</a:t>
            </a:r>
          </a:p>
          <a:p>
            <a:pPr mar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4 %					19.6 %</a:t>
            </a:r>
          </a:p>
          <a:p>
            <a:pPr marL="0" indent="0" eaLnBrk="0" fontAlgn="base" hangingPunct="0">
              <a:lnSpc>
                <a:spcPct val="100000"/>
              </a:lnSpc>
              <a:spcBef>
                <a:spcPct val="0"/>
              </a:spcBef>
              <a:spcAft>
                <a:spcPct val="0"/>
              </a:spcAft>
              <a:buClrTx/>
              <a:buSzTx/>
              <a:buFont typeface="Oxygen Light"/>
              <a:buNone/>
            </a:pPr>
            <a:endParaRPr lang="en-US" altLang="en-US" sz="2000" dirty="0">
              <a:solidFill>
                <a:srgbClr val="F8F8F8"/>
              </a:solidFill>
              <a:latin typeface="Hind" panose="020B0604020202020204" charset="0"/>
              <a:cs typeface="Hind" panose="020B0604020202020204" charset="0"/>
            </a:endParaRPr>
          </a:p>
        </p:txBody>
      </p:sp>
    </p:spTree>
    <p:extLst>
      <p:ext uri="{BB962C8B-B14F-4D97-AF65-F5344CB8AC3E}">
        <p14:creationId xmlns:p14="http://schemas.microsoft.com/office/powerpoint/2010/main" val="3488363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2"/>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DE" dirty="0"/>
              <a:t>BACKGROUND INFORMATION</a:t>
            </a:r>
            <a:endParaRPr dirty="0"/>
          </a:p>
        </p:txBody>
      </p:sp>
      <p:sp>
        <p:nvSpPr>
          <p:cNvPr id="358" name="Google Shape;358;p32"/>
          <p:cNvSpPr txBox="1">
            <a:spLocks noGrp="1"/>
          </p:cNvSpPr>
          <p:nvPr>
            <p:ph type="body" idx="1"/>
          </p:nvPr>
        </p:nvSpPr>
        <p:spPr>
          <a:xfrm>
            <a:off x="720000" y="959649"/>
            <a:ext cx="7704000" cy="3787933"/>
          </a:xfrm>
          <a:prstGeom prst="rect">
            <a:avLst/>
          </a:prstGeom>
        </p:spPr>
        <p:txBody>
          <a:bodyPr spcFirstLastPara="1" wrap="square" lIns="91425" tIns="91425" rIns="91425" bIns="91425" anchor="t" anchorCtr="0">
            <a:noAutofit/>
          </a:bodyPr>
          <a:lstStyle/>
          <a:p>
            <a:pPr marL="438150" indent="-285750">
              <a:buClr>
                <a:srgbClr val="FFFFFF"/>
              </a:buClr>
              <a:buFont typeface="Arial" panose="020B0604020202020204" pitchFamily="34" charset="0"/>
              <a:buChar char="•"/>
            </a:pPr>
            <a:r>
              <a:rPr lang="de-DE" sz="2000" dirty="0">
                <a:solidFill>
                  <a:srgbClr val="FFFFFF"/>
                </a:solidFill>
              </a:rPr>
              <a:t>Background:</a:t>
            </a:r>
          </a:p>
          <a:p>
            <a:pPr marL="609600" lvl="1" indent="0">
              <a:buClr>
                <a:srgbClr val="FFFFFF"/>
              </a:buClr>
              <a:buNone/>
            </a:pPr>
            <a:r>
              <a:rPr lang="en-US" sz="1600" dirty="0">
                <a:solidFill>
                  <a:srgbClr val="FFFFFF"/>
                </a:solidFill>
              </a:rPr>
              <a:t>Meaningful evaluations of the data base and determination of measures (such as the reproduction number, incidence, or hospitalization incidence) serve as guiding criteria for measures against the further spread of the virus.</a:t>
            </a:r>
          </a:p>
          <a:p>
            <a:pPr marL="609600" lvl="1" indent="0">
              <a:buClr>
                <a:srgbClr val="FFFFFF"/>
              </a:buClr>
              <a:buNone/>
            </a:pPr>
            <a:endParaRPr lang="de-DE" dirty="0">
              <a:solidFill>
                <a:srgbClr val="FFFFFF"/>
              </a:solidFill>
            </a:endParaRPr>
          </a:p>
          <a:p>
            <a:pPr marL="438150" indent="-285750">
              <a:buClr>
                <a:srgbClr val="FFFFFF"/>
              </a:buClr>
              <a:buFont typeface="Arial" panose="020B0604020202020204" pitchFamily="34" charset="0"/>
              <a:buChar char="•"/>
            </a:pPr>
            <a:r>
              <a:rPr lang="de-DE" sz="2000" dirty="0">
                <a:solidFill>
                  <a:srgbClr val="FFFFFF"/>
                </a:solidFill>
              </a:rPr>
              <a:t>Task at </a:t>
            </a:r>
            <a:r>
              <a:rPr lang="de-DE" sz="2000" dirty="0" err="1">
                <a:solidFill>
                  <a:srgbClr val="FFFFFF"/>
                </a:solidFill>
              </a:rPr>
              <a:t>hand</a:t>
            </a:r>
            <a:r>
              <a:rPr lang="de-DE" sz="2000" dirty="0">
                <a:solidFill>
                  <a:srgbClr val="FFFFFF"/>
                </a:solidFill>
              </a:rPr>
              <a:t>:</a:t>
            </a:r>
          </a:p>
          <a:p>
            <a:pPr marL="609600" lvl="1" indent="0">
              <a:buClr>
                <a:srgbClr val="FFFFFF"/>
              </a:buClr>
              <a:buNone/>
            </a:pPr>
            <a:r>
              <a:rPr lang="en-US" sz="1600" dirty="0">
                <a:solidFill>
                  <a:srgbClr val="FFFFFF"/>
                </a:solidFill>
              </a:rPr>
              <a:t>Predict hospitalization rate one to two weeks in the future, taking into account both time and geographical factors.</a:t>
            </a:r>
          </a:p>
        </p:txBody>
      </p:sp>
      <p:sp>
        <p:nvSpPr>
          <p:cNvPr id="5" name="Textfeld 4">
            <a:extLst>
              <a:ext uri="{FF2B5EF4-FFF2-40B4-BE49-F238E27FC236}">
                <a16:creationId xmlns:a16="http://schemas.microsoft.com/office/drawing/2014/main" id="{69A0E552-48B5-4870-86D4-35E4155358F1}"/>
              </a:ext>
            </a:extLst>
          </p:cNvPr>
          <p:cNvSpPr txBox="1"/>
          <p:nvPr/>
        </p:nvSpPr>
        <p:spPr>
          <a:xfrm>
            <a:off x="8792622" y="4747582"/>
            <a:ext cx="351378"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4</a:t>
            </a:r>
            <a:endParaRPr lang="en-US" sz="2400" dirty="0">
              <a:solidFill>
                <a:srgbClr val="F5A785"/>
              </a:solidFill>
              <a:latin typeface="Hind" panose="020B0604020202020204" charset="0"/>
              <a:cs typeface="Hind" panose="020B06040202020202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Forecast </a:t>
            </a:r>
            <a:r>
              <a:rPr lang="de-DE" dirty="0" err="1"/>
              <a:t>two</a:t>
            </a:r>
            <a:r>
              <a:rPr lang="de-DE" dirty="0"/>
              <a:t> </a:t>
            </a:r>
            <a:r>
              <a:rPr lang="de-DE" dirty="0" err="1"/>
              <a:t>Weeks</a:t>
            </a:r>
            <a:r>
              <a:rPr lang="de-DE" dirty="0"/>
              <a:t> (Bayern)</a:t>
            </a:r>
            <a:endParaRPr lang="en-US" dirty="0"/>
          </a:p>
        </p:txBody>
      </p:sp>
      <p:sp>
        <p:nvSpPr>
          <p:cNvPr id="6" name="Textfeld 5">
            <a:extLst>
              <a:ext uri="{FF2B5EF4-FFF2-40B4-BE49-F238E27FC236}">
                <a16:creationId xmlns:a16="http://schemas.microsoft.com/office/drawing/2014/main" id="{C49CC122-5ABC-4839-A16B-C7DA7A681391}"/>
              </a:ext>
            </a:extLst>
          </p:cNvPr>
          <p:cNvSpPr txBox="1"/>
          <p:nvPr/>
        </p:nvSpPr>
        <p:spPr>
          <a:xfrm>
            <a:off x="8693236" y="4755202"/>
            <a:ext cx="450764"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15</a:t>
            </a:r>
            <a:endParaRPr lang="en-US" sz="2400" dirty="0">
              <a:solidFill>
                <a:srgbClr val="F5A785"/>
              </a:solidFill>
              <a:latin typeface="Hind" panose="020B0604020202020204" charset="0"/>
              <a:cs typeface="Hind" panose="020B0604020202020204" charset="0"/>
            </a:endParaRPr>
          </a:p>
        </p:txBody>
      </p:sp>
      <p:pic>
        <p:nvPicPr>
          <p:cNvPr id="9" name="Grafik 8">
            <a:extLst>
              <a:ext uri="{FF2B5EF4-FFF2-40B4-BE49-F238E27FC236}">
                <a16:creationId xmlns:a16="http://schemas.microsoft.com/office/drawing/2014/main" id="{70892734-5C4D-F142-8EB4-DC2B5C5D8C5A}"/>
              </a:ext>
            </a:extLst>
          </p:cNvPr>
          <p:cNvPicPr>
            <a:picLocks noChangeAspect="1"/>
          </p:cNvPicPr>
          <p:nvPr/>
        </p:nvPicPr>
        <p:blipFill>
          <a:blip r:embed="rId3"/>
          <a:stretch>
            <a:fillRect/>
          </a:stretch>
        </p:blipFill>
        <p:spPr>
          <a:xfrm>
            <a:off x="1327233" y="1101750"/>
            <a:ext cx="6489533" cy="3756000"/>
          </a:xfrm>
          <a:prstGeom prst="rect">
            <a:avLst/>
          </a:prstGeom>
        </p:spPr>
      </p:pic>
    </p:spTree>
    <p:extLst>
      <p:ext uri="{BB962C8B-B14F-4D97-AF65-F5344CB8AC3E}">
        <p14:creationId xmlns:p14="http://schemas.microsoft.com/office/powerpoint/2010/main" val="144540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err="1"/>
              <a:t>Forecasting</a:t>
            </a:r>
            <a:r>
              <a:rPr lang="de-DE" dirty="0"/>
              <a:t> </a:t>
            </a:r>
            <a:r>
              <a:rPr lang="de-DE" dirty="0" err="1"/>
              <a:t>result</a:t>
            </a:r>
            <a:endParaRPr lang="en-US" dirty="0"/>
          </a:p>
        </p:txBody>
      </p:sp>
      <p:sp>
        <p:nvSpPr>
          <p:cNvPr id="6" name="Textfeld 5">
            <a:extLst>
              <a:ext uri="{FF2B5EF4-FFF2-40B4-BE49-F238E27FC236}">
                <a16:creationId xmlns:a16="http://schemas.microsoft.com/office/drawing/2014/main" id="{C49CC122-5ABC-4839-A16B-C7DA7A681391}"/>
              </a:ext>
            </a:extLst>
          </p:cNvPr>
          <p:cNvSpPr txBox="1"/>
          <p:nvPr/>
        </p:nvSpPr>
        <p:spPr>
          <a:xfrm>
            <a:off x="8693236" y="4755202"/>
            <a:ext cx="450764"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15</a:t>
            </a:r>
            <a:endParaRPr lang="en-US" sz="24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3022615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3FDE99-A055-4D0B-9738-BBC9666672AB}"/>
              </a:ext>
            </a:extLst>
          </p:cNvPr>
          <p:cNvSpPr>
            <a:spLocks noGrp="1"/>
          </p:cNvSpPr>
          <p:nvPr>
            <p:ph type="title"/>
          </p:nvPr>
        </p:nvSpPr>
        <p:spPr/>
        <p:txBody>
          <a:bodyPr/>
          <a:lstStyle/>
          <a:p>
            <a:r>
              <a:rPr lang="de-DE" dirty="0"/>
              <a:t>Summary</a:t>
            </a:r>
            <a:endParaRPr lang="en-US" dirty="0"/>
          </a:p>
        </p:txBody>
      </p:sp>
      <p:sp>
        <p:nvSpPr>
          <p:cNvPr id="4" name="Textfeld 3">
            <a:extLst>
              <a:ext uri="{FF2B5EF4-FFF2-40B4-BE49-F238E27FC236}">
                <a16:creationId xmlns:a16="http://schemas.microsoft.com/office/drawing/2014/main" id="{1CFADBED-0C06-49F0-ABAA-98DD2F9A6C79}"/>
              </a:ext>
            </a:extLst>
          </p:cNvPr>
          <p:cNvSpPr txBox="1"/>
          <p:nvPr/>
        </p:nvSpPr>
        <p:spPr>
          <a:xfrm>
            <a:off x="8698044" y="4778062"/>
            <a:ext cx="423514"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17</a:t>
            </a:r>
            <a:endParaRPr lang="en-US" sz="2400" dirty="0">
              <a:solidFill>
                <a:srgbClr val="F5A785"/>
              </a:solidFill>
              <a:latin typeface="Hind" panose="020B0604020202020204" charset="0"/>
              <a:cs typeface="Hind" panose="020B0604020202020204" charset="0"/>
            </a:endParaRPr>
          </a:p>
        </p:txBody>
      </p:sp>
      <p:sp>
        <p:nvSpPr>
          <p:cNvPr id="5" name="Rectangle 1">
            <a:extLst>
              <a:ext uri="{FF2B5EF4-FFF2-40B4-BE49-F238E27FC236}">
                <a16:creationId xmlns:a16="http://schemas.microsoft.com/office/drawing/2014/main" id="{B46D38EC-5A8A-A240-8700-A3DE803150E6}"/>
              </a:ext>
            </a:extLst>
          </p:cNvPr>
          <p:cNvSpPr>
            <a:spLocks noGrp="1" noChangeArrowheads="1"/>
          </p:cNvSpPr>
          <p:nvPr>
            <p:ph type="body" idx="1"/>
          </p:nvPr>
        </p:nvSpPr>
        <p:spPr bwMode="auto">
          <a:xfrm>
            <a:off x="22442" y="777350"/>
            <a:ext cx="8923918" cy="4193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342900" lvl="0" indent="-342900" eaLnBrk="0" fontAlgn="base" hangingPunct="0">
              <a:lnSpc>
                <a:spcPct val="100000"/>
              </a:lnSpc>
              <a:spcBef>
                <a:spcPct val="0"/>
              </a:spcBef>
              <a:spcAft>
                <a:spcPct val="0"/>
              </a:spcAft>
              <a:buClrTx/>
              <a:buSzTx/>
              <a:buFontTx/>
              <a:buChar char="-"/>
            </a:pPr>
            <a:r>
              <a:rPr lang="en-US" altLang="en-US" sz="2000" dirty="0">
                <a:solidFill>
                  <a:srgbClr val="F8F8F8"/>
                </a:solidFill>
                <a:latin typeface="Hind" panose="020B0604020202020204" charset="0"/>
                <a:cs typeface="Hind" panose="020B0604020202020204" charset="0"/>
              </a:rPr>
              <a:t>Difficult to forecast</a:t>
            </a:r>
          </a:p>
          <a:p>
            <a:pPr marL="342900" lvl="0" indent="-342900" eaLnBrk="0" fontAlgn="base" hangingPunct="0">
              <a:lnSpc>
                <a:spcPct val="100000"/>
              </a:lnSpc>
              <a:spcBef>
                <a:spcPct val="0"/>
              </a:spcBef>
              <a:spcAft>
                <a:spcPct val="0"/>
              </a:spcAft>
              <a:buClrTx/>
              <a:buSzTx/>
              <a:buFontTx/>
              <a:buChar char="-"/>
            </a:pPr>
            <a:r>
              <a:rPr lang="en-US" altLang="en-US" sz="2000" dirty="0">
                <a:solidFill>
                  <a:srgbClr val="F8F8F8"/>
                </a:solidFill>
                <a:latin typeface="Hind" panose="020B0604020202020204" charset="0"/>
                <a:cs typeface="Hind" panose="020B0604020202020204" charset="0"/>
              </a:rPr>
              <a:t>Infections cannot be accounted for hospitalization</a:t>
            </a:r>
          </a:p>
          <a:p>
            <a:pPr marL="342900" lvl="0" indent="-342900" eaLnBrk="0" fontAlgn="base" hangingPunct="0">
              <a:lnSpc>
                <a:spcPct val="100000"/>
              </a:lnSpc>
              <a:spcBef>
                <a:spcPct val="0"/>
              </a:spcBef>
              <a:spcAft>
                <a:spcPct val="0"/>
              </a:spcAft>
              <a:buClrTx/>
              <a:buSzTx/>
              <a:buFontTx/>
              <a:buChar char="-"/>
            </a:pPr>
            <a:r>
              <a:rPr lang="en-US" altLang="en-US" sz="2000" dirty="0">
                <a:solidFill>
                  <a:srgbClr val="F8F8F8"/>
                </a:solidFill>
                <a:latin typeface="Hind" panose="020B0604020202020204" charset="0"/>
                <a:cs typeface="Hind" panose="020B0604020202020204" charset="0"/>
              </a:rPr>
              <a:t>Right now (as of February) there is a clear positive trend</a:t>
            </a:r>
          </a:p>
          <a:p>
            <a:pPr marL="342900" lvl="0" indent="-342900" eaLnBrk="0" fontAlgn="base" hangingPunct="0">
              <a:lnSpc>
                <a:spcPct val="100000"/>
              </a:lnSpc>
              <a:spcBef>
                <a:spcPct val="0"/>
              </a:spcBef>
              <a:spcAft>
                <a:spcPct val="0"/>
              </a:spcAft>
              <a:buClrTx/>
              <a:buSzTx/>
              <a:buFontTx/>
              <a:buChar char="-"/>
            </a:pPr>
            <a:r>
              <a:rPr lang="en-US" altLang="en-US" sz="2000" dirty="0">
                <a:solidFill>
                  <a:srgbClr val="F8F8F8"/>
                </a:solidFill>
                <a:latin typeface="Hind" panose="020B0604020202020204" charset="0"/>
                <a:cs typeface="Hind" panose="020B0604020202020204" charset="0"/>
              </a:rPr>
              <a:t>The predictions should be used with care</a:t>
            </a:r>
          </a:p>
          <a:p>
            <a:pPr marL="800100" lvl="1" indent="-342900" eaLnBrk="0" fontAlgn="base" hangingPunct="0">
              <a:lnSpc>
                <a:spcPct val="100000"/>
              </a:lnSpc>
              <a:spcBef>
                <a:spcPct val="0"/>
              </a:spcBef>
              <a:spcAft>
                <a:spcPct val="0"/>
              </a:spcAft>
              <a:buClrTx/>
              <a:buSzTx/>
              <a:buFontTx/>
              <a:buChar char="-"/>
            </a:pPr>
            <a:r>
              <a:rPr lang="en-US" altLang="en-US" sz="1900" dirty="0">
                <a:solidFill>
                  <a:srgbClr val="F8F8F8"/>
                </a:solidFill>
                <a:latin typeface="Hind" panose="020B0604020202020204" charset="0"/>
                <a:cs typeface="Hind" panose="020B0604020202020204" charset="0"/>
              </a:rPr>
              <a:t>It is quite likely that the hospitalization won´t follow the current course</a:t>
            </a:r>
          </a:p>
          <a:p>
            <a:pPr marL="800100" lvl="1" indent="-342900" eaLnBrk="0" fontAlgn="base" hangingPunct="0">
              <a:lnSpc>
                <a:spcPct val="100000"/>
              </a:lnSpc>
              <a:spcBef>
                <a:spcPct val="0"/>
              </a:spcBef>
              <a:spcAft>
                <a:spcPct val="0"/>
              </a:spcAft>
              <a:buClrTx/>
              <a:buSzTx/>
              <a:buFontTx/>
              <a:buChar char="-"/>
            </a:pPr>
            <a:r>
              <a:rPr lang="en-US" altLang="en-US" sz="1900" dirty="0">
                <a:solidFill>
                  <a:srgbClr val="F8F8F8"/>
                </a:solidFill>
                <a:latin typeface="Hind" panose="020B0604020202020204" charset="0"/>
                <a:cs typeface="Hind" panose="020B0604020202020204" charset="0"/>
              </a:rPr>
              <a:t>There is no information due to anonymity regarding second infections or </a:t>
            </a:r>
          </a:p>
          <a:p>
            <a:pPr marL="800100" lvl="1" indent="-342900" eaLnBrk="0" fontAlgn="base" hangingPunct="0">
              <a:lnSpc>
                <a:spcPct val="100000"/>
              </a:lnSpc>
              <a:spcBef>
                <a:spcPct val="0"/>
              </a:spcBef>
              <a:spcAft>
                <a:spcPct val="0"/>
              </a:spcAft>
              <a:buClrTx/>
              <a:buSzTx/>
              <a:buFontTx/>
              <a:buChar char="-"/>
            </a:pPr>
            <a:r>
              <a:rPr lang="en-US" altLang="en-US" sz="1900" dirty="0">
                <a:solidFill>
                  <a:srgbClr val="F8F8F8"/>
                </a:solidFill>
                <a:latin typeface="Hind" panose="020B0604020202020204" charset="0"/>
                <a:cs typeface="Hind" panose="020B0604020202020204" charset="0"/>
              </a:rPr>
              <a:t>hospitalizations</a:t>
            </a:r>
          </a:p>
          <a:p>
            <a:pPr marL="800100" lvl="1" indent="-342900" eaLnBrk="0" fontAlgn="base" hangingPunct="0">
              <a:lnSpc>
                <a:spcPct val="100000"/>
              </a:lnSpc>
              <a:spcBef>
                <a:spcPct val="0"/>
              </a:spcBef>
              <a:spcAft>
                <a:spcPct val="0"/>
              </a:spcAft>
              <a:buClrTx/>
              <a:buSzTx/>
              <a:buFontTx/>
              <a:buChar char="-"/>
            </a:pPr>
            <a:r>
              <a:rPr lang="en-US" altLang="en-US" sz="1900" dirty="0">
                <a:solidFill>
                  <a:srgbClr val="F8F8F8"/>
                </a:solidFill>
                <a:latin typeface="Hind" panose="020B0604020202020204" charset="0"/>
                <a:cs typeface="Hind" panose="020B0604020202020204" charset="0"/>
              </a:rPr>
              <a:t>There is still a lot of information missing in univariate </a:t>
            </a:r>
            <a:r>
              <a:rPr lang="en-US" altLang="en-US" sz="1900" dirty="0" err="1">
                <a:solidFill>
                  <a:srgbClr val="F8F8F8"/>
                </a:solidFill>
                <a:latin typeface="Hind" panose="020B0604020202020204" charset="0"/>
                <a:cs typeface="Hind" panose="020B0604020202020204" charset="0"/>
              </a:rPr>
              <a:t>timeseries´s</a:t>
            </a:r>
            <a:r>
              <a:rPr lang="en-US" altLang="en-US" sz="1900" dirty="0">
                <a:solidFill>
                  <a:srgbClr val="F8F8F8"/>
                </a:solidFill>
                <a:latin typeface="Hind" panose="020B0604020202020204" charset="0"/>
                <a:cs typeface="Hind" panose="020B0604020202020204" charset="0"/>
              </a:rPr>
              <a:t> which could</a:t>
            </a:r>
          </a:p>
          <a:p>
            <a:pPr marL="800100" lvl="1" indent="-342900" eaLnBrk="0" fontAlgn="base" hangingPunct="0">
              <a:lnSpc>
                <a:spcPct val="100000"/>
              </a:lnSpc>
              <a:spcBef>
                <a:spcPct val="0"/>
              </a:spcBef>
              <a:spcAft>
                <a:spcPct val="0"/>
              </a:spcAft>
              <a:buClrTx/>
              <a:buSzTx/>
              <a:buFontTx/>
              <a:buChar char="-"/>
            </a:pPr>
            <a:r>
              <a:rPr lang="en-US" altLang="en-US" sz="1900" dirty="0">
                <a:solidFill>
                  <a:srgbClr val="F8F8F8"/>
                </a:solidFill>
                <a:latin typeface="Hind" panose="020B0604020202020204" charset="0"/>
                <a:cs typeface="Hind" panose="020B0604020202020204" charset="0"/>
              </a:rPr>
              <a:t>Lead to better predictions</a:t>
            </a:r>
          </a:p>
          <a:p>
            <a:pPr marL="800100" lvl="1" indent="-342900" eaLnBrk="0" fontAlgn="base" hangingPunct="0">
              <a:lnSpc>
                <a:spcPct val="100000"/>
              </a:lnSpc>
              <a:spcBef>
                <a:spcPct val="0"/>
              </a:spcBef>
              <a:spcAft>
                <a:spcPct val="0"/>
              </a:spcAft>
              <a:buClrTx/>
              <a:buSzTx/>
              <a:buFontTx/>
              <a:buChar char="-"/>
            </a:pPr>
            <a:r>
              <a:rPr lang="en-US" altLang="en-US" sz="1900" dirty="0">
                <a:solidFill>
                  <a:srgbClr val="F8F8F8"/>
                </a:solidFill>
                <a:latin typeface="Hind" panose="020B0604020202020204" charset="0"/>
                <a:cs typeface="Hind" panose="020B0604020202020204" charset="0"/>
              </a:rPr>
              <a:t>There is still information left we cannot receive </a:t>
            </a:r>
            <a:r>
              <a:rPr lang="en-US" altLang="en-US" sz="1900" dirty="0" err="1">
                <a:solidFill>
                  <a:srgbClr val="F8F8F8"/>
                </a:solidFill>
                <a:latin typeface="Hind" panose="020B0604020202020204" charset="0"/>
                <a:cs typeface="Hind" panose="020B0604020202020204" charset="0"/>
              </a:rPr>
              <a:t>f.e</a:t>
            </a:r>
            <a:r>
              <a:rPr lang="en-US" altLang="en-US" sz="1900" dirty="0">
                <a:solidFill>
                  <a:srgbClr val="F8F8F8"/>
                </a:solidFill>
                <a:latin typeface="Hind" panose="020B0604020202020204" charset="0"/>
                <a:cs typeface="Hind" panose="020B0604020202020204" charset="0"/>
              </a:rPr>
              <a:t>.</a:t>
            </a:r>
          </a:p>
          <a:p>
            <a:pPr marL="1257300" lvl="2" indent="-342900" eaLnBrk="0" fontAlgn="base" hangingPunct="0">
              <a:lnSpc>
                <a:spcPct val="100000"/>
              </a:lnSpc>
              <a:spcBef>
                <a:spcPct val="0"/>
              </a:spcBef>
              <a:spcAft>
                <a:spcPct val="0"/>
              </a:spcAft>
              <a:buClrTx/>
              <a:buSzTx/>
              <a:buFontTx/>
              <a:buChar char="-"/>
            </a:pPr>
            <a:r>
              <a:rPr lang="en-US" altLang="en-US" sz="1900" dirty="0">
                <a:solidFill>
                  <a:srgbClr val="F8F8F8"/>
                </a:solidFill>
                <a:latin typeface="Hind" panose="020B0604020202020204" charset="0"/>
                <a:cs typeface="Hind" panose="020B0604020202020204" charset="0"/>
              </a:rPr>
              <a:t>what is the true number of infections</a:t>
            </a:r>
          </a:p>
          <a:p>
            <a:pPr marL="1257300" lvl="2" indent="-342900" eaLnBrk="0" fontAlgn="base" hangingPunct="0">
              <a:lnSpc>
                <a:spcPct val="100000"/>
              </a:lnSpc>
              <a:spcBef>
                <a:spcPct val="0"/>
              </a:spcBef>
              <a:spcAft>
                <a:spcPct val="0"/>
              </a:spcAft>
              <a:buClrTx/>
              <a:buSzTx/>
              <a:buFontTx/>
              <a:buChar char="-"/>
            </a:pPr>
            <a:r>
              <a:rPr lang="en-US" altLang="en-US" sz="1900" dirty="0">
                <a:solidFill>
                  <a:srgbClr val="F8F8F8"/>
                </a:solidFill>
                <a:latin typeface="Hind" panose="020B0604020202020204" charset="0"/>
                <a:cs typeface="Hind" panose="020B0604020202020204" charset="0"/>
              </a:rPr>
              <a:t>Can people be hospitalized multiple times</a:t>
            </a:r>
          </a:p>
          <a:p>
            <a:pPr marL="1257300" lvl="2" indent="-342900" eaLnBrk="0" fontAlgn="base" hangingPunct="0">
              <a:lnSpc>
                <a:spcPct val="100000"/>
              </a:lnSpc>
              <a:spcBef>
                <a:spcPct val="0"/>
              </a:spcBef>
              <a:spcAft>
                <a:spcPct val="0"/>
              </a:spcAft>
              <a:buClrTx/>
              <a:buSzTx/>
              <a:buFontTx/>
              <a:buChar char="-"/>
            </a:pPr>
            <a:r>
              <a:rPr lang="en-US" altLang="en-US" sz="1900" dirty="0">
                <a:solidFill>
                  <a:srgbClr val="F8F8F8"/>
                </a:solidFill>
                <a:latin typeface="Hind" panose="020B0604020202020204" charset="0"/>
                <a:cs typeface="Hind" panose="020B0604020202020204" charset="0"/>
              </a:rPr>
              <a:t>What is the exact date of hospitalization</a:t>
            </a:r>
          </a:p>
          <a:p>
            <a:pPr marL="1257300" lvl="2" indent="-342900" eaLnBrk="0" fontAlgn="base" hangingPunct="0">
              <a:lnSpc>
                <a:spcPct val="100000"/>
              </a:lnSpc>
              <a:spcBef>
                <a:spcPct val="0"/>
              </a:spcBef>
              <a:spcAft>
                <a:spcPct val="0"/>
              </a:spcAft>
              <a:buClrTx/>
              <a:buSzTx/>
              <a:buFontTx/>
              <a:buChar char="-"/>
            </a:pPr>
            <a:r>
              <a:rPr lang="en-US" altLang="en-US" sz="1900" dirty="0">
                <a:solidFill>
                  <a:srgbClr val="F8F8F8"/>
                </a:solidFill>
                <a:latin typeface="Hind" panose="020B0604020202020204" charset="0"/>
                <a:cs typeface="Hind" panose="020B0604020202020204" charset="0"/>
              </a:rPr>
              <a:t>What are possible indicators (illness, smoking etc.)</a:t>
            </a:r>
          </a:p>
        </p:txBody>
      </p:sp>
    </p:spTree>
    <p:extLst>
      <p:ext uri="{BB962C8B-B14F-4D97-AF65-F5344CB8AC3E}">
        <p14:creationId xmlns:p14="http://schemas.microsoft.com/office/powerpoint/2010/main" val="1669402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076486-772A-4C99-9FC9-185C36D9FDC3}"/>
              </a:ext>
            </a:extLst>
          </p:cNvPr>
          <p:cNvSpPr>
            <a:spLocks noGrp="1"/>
          </p:cNvSpPr>
          <p:nvPr>
            <p:ph type="title"/>
          </p:nvPr>
        </p:nvSpPr>
        <p:spPr>
          <a:xfrm>
            <a:off x="3143741" y="1225232"/>
            <a:ext cx="3644250" cy="2693034"/>
          </a:xfrm>
        </p:spPr>
        <p:txBody>
          <a:bodyPr/>
          <a:lstStyle/>
          <a:p>
            <a:r>
              <a:rPr lang="de-DE" sz="4800" dirty="0"/>
              <a:t>Diskussionsrunde</a:t>
            </a:r>
            <a:endParaRPr lang="en-US" sz="4800" dirty="0"/>
          </a:p>
        </p:txBody>
      </p:sp>
      <p:grpSp>
        <p:nvGrpSpPr>
          <p:cNvPr id="3" name="Google Shape;706;p39">
            <a:extLst>
              <a:ext uri="{FF2B5EF4-FFF2-40B4-BE49-F238E27FC236}">
                <a16:creationId xmlns:a16="http://schemas.microsoft.com/office/drawing/2014/main" id="{E642ABA3-5EE5-4710-A5E5-21515B2952F2}"/>
              </a:ext>
            </a:extLst>
          </p:cNvPr>
          <p:cNvGrpSpPr/>
          <p:nvPr/>
        </p:nvGrpSpPr>
        <p:grpSpPr>
          <a:xfrm flipH="1">
            <a:off x="1133994" y="1895767"/>
            <a:ext cx="2011204" cy="1351965"/>
            <a:chOff x="3609450" y="1186000"/>
            <a:chExt cx="1448400" cy="971700"/>
          </a:xfrm>
        </p:grpSpPr>
        <p:sp>
          <p:nvSpPr>
            <p:cNvPr id="4" name="Google Shape;707;p39">
              <a:extLst>
                <a:ext uri="{FF2B5EF4-FFF2-40B4-BE49-F238E27FC236}">
                  <a16:creationId xmlns:a16="http://schemas.microsoft.com/office/drawing/2014/main" id="{8CED86E7-97FB-4463-886B-A51A9EDA9C25}"/>
                </a:ext>
              </a:extLst>
            </p:cNvPr>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 name="Google Shape;708;p39">
              <a:extLst>
                <a:ext uri="{FF2B5EF4-FFF2-40B4-BE49-F238E27FC236}">
                  <a16:creationId xmlns:a16="http://schemas.microsoft.com/office/drawing/2014/main" id="{141F9AD5-7233-40D9-AD73-BAA9142E526C}"/>
                </a:ext>
              </a:extLst>
            </p:cNvPr>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6" name="Google Shape;709;p39">
              <a:extLst>
                <a:ext uri="{FF2B5EF4-FFF2-40B4-BE49-F238E27FC236}">
                  <a16:creationId xmlns:a16="http://schemas.microsoft.com/office/drawing/2014/main" id="{22B46C13-0A15-4A12-B964-1E1A476B76E3}"/>
                </a:ext>
              </a:extLst>
            </p:cNvPr>
            <p:cNvCxnSpPr>
              <a:stCxn id="4" idx="2"/>
            </p:cNvCxnSpPr>
            <p:nvPr/>
          </p:nvCxnSpPr>
          <p:spPr>
            <a:xfrm rot="10800000">
              <a:off x="3609450" y="1671850"/>
              <a:ext cx="476700" cy="0"/>
            </a:xfrm>
            <a:prstGeom prst="straightConnector1">
              <a:avLst/>
            </a:prstGeom>
            <a:noFill/>
            <a:ln w="9525" cap="flat" cmpd="sng">
              <a:solidFill>
                <a:schemeClr val="dk1"/>
              </a:solidFill>
              <a:prstDash val="solid"/>
              <a:round/>
              <a:headEnd type="none" w="med" len="med"/>
              <a:tailEnd type="none" w="med" len="med"/>
            </a:ln>
          </p:spPr>
        </p:cxnSp>
      </p:grpSp>
      <p:sp>
        <p:nvSpPr>
          <p:cNvPr id="7" name="Google Shape;711;p39">
            <a:extLst>
              <a:ext uri="{FF2B5EF4-FFF2-40B4-BE49-F238E27FC236}">
                <a16:creationId xmlns:a16="http://schemas.microsoft.com/office/drawing/2014/main" id="{60C3B9C8-33AC-42C1-8798-716F693A0E63}"/>
              </a:ext>
            </a:extLst>
          </p:cNvPr>
          <p:cNvSpPr txBox="1">
            <a:spLocks/>
          </p:cNvSpPr>
          <p:nvPr/>
        </p:nvSpPr>
        <p:spPr>
          <a:xfrm>
            <a:off x="850880" y="2228099"/>
            <a:ext cx="1915500" cy="68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Pathway Gothic One"/>
              <a:buNone/>
              <a:defRPr sz="96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9pPr>
          </a:lstStyle>
          <a:p>
            <a:r>
              <a:rPr lang="en" sz="7200" dirty="0"/>
              <a:t>05</a:t>
            </a:r>
          </a:p>
        </p:txBody>
      </p:sp>
      <p:grpSp>
        <p:nvGrpSpPr>
          <p:cNvPr id="9" name="Google Shape;816;p42">
            <a:extLst>
              <a:ext uri="{FF2B5EF4-FFF2-40B4-BE49-F238E27FC236}">
                <a16:creationId xmlns:a16="http://schemas.microsoft.com/office/drawing/2014/main" id="{0CE5974E-87E6-48F7-9E61-A22F6D3164B4}"/>
              </a:ext>
            </a:extLst>
          </p:cNvPr>
          <p:cNvGrpSpPr/>
          <p:nvPr/>
        </p:nvGrpSpPr>
        <p:grpSpPr>
          <a:xfrm>
            <a:off x="237352" y="194400"/>
            <a:ext cx="1227056" cy="1245022"/>
            <a:chOff x="3605950" y="3926100"/>
            <a:chExt cx="657375" cy="667000"/>
          </a:xfrm>
        </p:grpSpPr>
        <p:sp>
          <p:nvSpPr>
            <p:cNvPr id="10" name="Google Shape;817;p42">
              <a:extLst>
                <a:ext uri="{FF2B5EF4-FFF2-40B4-BE49-F238E27FC236}">
                  <a16:creationId xmlns:a16="http://schemas.microsoft.com/office/drawing/2014/main" id="{8989F998-5E1B-41D4-9890-473D12A66570}"/>
                </a:ext>
              </a:extLst>
            </p:cNvPr>
            <p:cNvSpPr/>
            <p:nvPr/>
          </p:nvSpPr>
          <p:spPr>
            <a:xfrm>
              <a:off x="3911275" y="4247025"/>
              <a:ext cx="344325" cy="233925"/>
            </a:xfrm>
            <a:custGeom>
              <a:avLst/>
              <a:gdLst/>
              <a:ahLst/>
              <a:cxnLst/>
              <a:rect l="l" t="t" r="r" b="b"/>
              <a:pathLst>
                <a:path w="13773" h="9357" extrusionOk="0">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18;p42">
              <a:extLst>
                <a:ext uri="{FF2B5EF4-FFF2-40B4-BE49-F238E27FC236}">
                  <a16:creationId xmlns:a16="http://schemas.microsoft.com/office/drawing/2014/main" id="{8B471C4B-09D6-402E-A78C-55E3C2F8B8F6}"/>
                </a:ext>
              </a:extLst>
            </p:cNvPr>
            <p:cNvSpPr/>
            <p:nvPr/>
          </p:nvSpPr>
          <p:spPr>
            <a:xfrm>
              <a:off x="4205975" y="4437000"/>
              <a:ext cx="22550" cy="18000"/>
            </a:xfrm>
            <a:custGeom>
              <a:avLst/>
              <a:gdLst/>
              <a:ahLst/>
              <a:cxnLst/>
              <a:rect l="l" t="t" r="r" b="b"/>
              <a:pathLst>
                <a:path w="902" h="720" extrusionOk="0">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9;p42">
              <a:extLst>
                <a:ext uri="{FF2B5EF4-FFF2-40B4-BE49-F238E27FC236}">
                  <a16:creationId xmlns:a16="http://schemas.microsoft.com/office/drawing/2014/main" id="{1BD4D37D-BBB3-48BD-84F2-0ECF6A8655E5}"/>
                </a:ext>
              </a:extLst>
            </p:cNvPr>
            <p:cNvSpPr/>
            <p:nvPr/>
          </p:nvSpPr>
          <p:spPr>
            <a:xfrm>
              <a:off x="4060075" y="4338325"/>
              <a:ext cx="184575" cy="150325"/>
            </a:xfrm>
            <a:custGeom>
              <a:avLst/>
              <a:gdLst/>
              <a:ahLst/>
              <a:cxnLst/>
              <a:rect l="l" t="t" r="r" b="b"/>
              <a:pathLst>
                <a:path w="7383" h="6013" extrusionOk="0">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20;p42">
              <a:extLst>
                <a:ext uri="{FF2B5EF4-FFF2-40B4-BE49-F238E27FC236}">
                  <a16:creationId xmlns:a16="http://schemas.microsoft.com/office/drawing/2014/main" id="{456B70FB-47B7-4030-ACBA-D04CEF714D7B}"/>
                </a:ext>
              </a:extLst>
            </p:cNvPr>
            <p:cNvSpPr/>
            <p:nvPr/>
          </p:nvSpPr>
          <p:spPr>
            <a:xfrm>
              <a:off x="4192125" y="4369600"/>
              <a:ext cx="63625" cy="35750"/>
            </a:xfrm>
            <a:custGeom>
              <a:avLst/>
              <a:gdLst/>
              <a:ahLst/>
              <a:cxnLst/>
              <a:rect l="l" t="t" r="r" b="b"/>
              <a:pathLst>
                <a:path w="2545" h="1430" extrusionOk="0">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21;p42">
              <a:extLst>
                <a:ext uri="{FF2B5EF4-FFF2-40B4-BE49-F238E27FC236}">
                  <a16:creationId xmlns:a16="http://schemas.microsoft.com/office/drawing/2014/main" id="{2E022549-CC3F-4D9D-A594-576DAED5BCB5}"/>
                </a:ext>
              </a:extLst>
            </p:cNvPr>
            <p:cNvSpPr/>
            <p:nvPr/>
          </p:nvSpPr>
          <p:spPr>
            <a:xfrm>
              <a:off x="3938175" y="4030200"/>
              <a:ext cx="325150" cy="290125"/>
            </a:xfrm>
            <a:custGeom>
              <a:avLst/>
              <a:gdLst/>
              <a:ahLst/>
              <a:cxnLst/>
              <a:rect l="l" t="t" r="r" b="b"/>
              <a:pathLst>
                <a:path w="13006" h="11605" extrusionOk="0">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22;p42">
              <a:extLst>
                <a:ext uri="{FF2B5EF4-FFF2-40B4-BE49-F238E27FC236}">
                  <a16:creationId xmlns:a16="http://schemas.microsoft.com/office/drawing/2014/main" id="{31E0D483-DC46-4F39-97C5-50C8195B8BAE}"/>
                </a:ext>
              </a:extLst>
            </p:cNvPr>
            <p:cNvSpPr/>
            <p:nvPr/>
          </p:nvSpPr>
          <p:spPr>
            <a:xfrm>
              <a:off x="4209200" y="4073000"/>
              <a:ext cx="18850" cy="20525"/>
            </a:xfrm>
            <a:custGeom>
              <a:avLst/>
              <a:gdLst/>
              <a:ahLst/>
              <a:cxnLst/>
              <a:rect l="l" t="t" r="r" b="b"/>
              <a:pathLst>
                <a:path w="754" h="821" extrusionOk="0">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23;p42">
              <a:extLst>
                <a:ext uri="{FF2B5EF4-FFF2-40B4-BE49-F238E27FC236}">
                  <a16:creationId xmlns:a16="http://schemas.microsoft.com/office/drawing/2014/main" id="{DD7BD399-6A85-4D28-ADC2-2504B808ED6B}"/>
                </a:ext>
              </a:extLst>
            </p:cNvPr>
            <p:cNvSpPr/>
            <p:nvPr/>
          </p:nvSpPr>
          <p:spPr>
            <a:xfrm>
              <a:off x="4073375" y="4054925"/>
              <a:ext cx="184625" cy="143500"/>
            </a:xfrm>
            <a:custGeom>
              <a:avLst/>
              <a:gdLst/>
              <a:ahLst/>
              <a:cxnLst/>
              <a:rect l="l" t="t" r="r" b="b"/>
              <a:pathLst>
                <a:path w="7385" h="5740" extrusionOk="0">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24;p42">
              <a:extLst>
                <a:ext uri="{FF2B5EF4-FFF2-40B4-BE49-F238E27FC236}">
                  <a16:creationId xmlns:a16="http://schemas.microsoft.com/office/drawing/2014/main" id="{52B6ABAF-D777-46F0-A714-697CD81A7753}"/>
                </a:ext>
              </a:extLst>
            </p:cNvPr>
            <p:cNvSpPr/>
            <p:nvPr/>
          </p:nvSpPr>
          <p:spPr>
            <a:xfrm>
              <a:off x="4143475" y="4030025"/>
              <a:ext cx="48350" cy="60825"/>
            </a:xfrm>
            <a:custGeom>
              <a:avLst/>
              <a:gdLst/>
              <a:ahLst/>
              <a:cxnLst/>
              <a:rect l="l" t="t" r="r" b="b"/>
              <a:pathLst>
                <a:path w="1934" h="2433" extrusionOk="0">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25;p42">
              <a:extLst>
                <a:ext uri="{FF2B5EF4-FFF2-40B4-BE49-F238E27FC236}">
                  <a16:creationId xmlns:a16="http://schemas.microsoft.com/office/drawing/2014/main" id="{71C0121C-9D97-45CA-90EE-4FAB99538F36}"/>
                </a:ext>
              </a:extLst>
            </p:cNvPr>
            <p:cNvSpPr/>
            <p:nvPr/>
          </p:nvSpPr>
          <p:spPr>
            <a:xfrm>
              <a:off x="3816750" y="4293575"/>
              <a:ext cx="108075" cy="299525"/>
            </a:xfrm>
            <a:custGeom>
              <a:avLst/>
              <a:gdLst/>
              <a:ahLst/>
              <a:cxnLst/>
              <a:rect l="l" t="t" r="r" b="b"/>
              <a:pathLst>
                <a:path w="4323" h="11981" extrusionOk="0">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26;p42">
              <a:extLst>
                <a:ext uri="{FF2B5EF4-FFF2-40B4-BE49-F238E27FC236}">
                  <a16:creationId xmlns:a16="http://schemas.microsoft.com/office/drawing/2014/main" id="{6F2E6E80-FF9F-4839-ABBE-910B2A6775D4}"/>
                </a:ext>
              </a:extLst>
            </p:cNvPr>
            <p:cNvSpPr/>
            <p:nvPr/>
          </p:nvSpPr>
          <p:spPr>
            <a:xfrm>
              <a:off x="3850400" y="4567250"/>
              <a:ext cx="17750" cy="15150"/>
            </a:xfrm>
            <a:custGeom>
              <a:avLst/>
              <a:gdLst/>
              <a:ahLst/>
              <a:cxnLst/>
              <a:rect l="l" t="t" r="r" b="b"/>
              <a:pathLst>
                <a:path w="710" h="606" extrusionOk="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27;p42">
              <a:extLst>
                <a:ext uri="{FF2B5EF4-FFF2-40B4-BE49-F238E27FC236}">
                  <a16:creationId xmlns:a16="http://schemas.microsoft.com/office/drawing/2014/main" id="{BC28E809-9318-4DC2-B92D-3812553831BD}"/>
                </a:ext>
              </a:extLst>
            </p:cNvPr>
            <p:cNvSpPr/>
            <p:nvPr/>
          </p:nvSpPr>
          <p:spPr>
            <a:xfrm>
              <a:off x="3815150" y="4435825"/>
              <a:ext cx="87775" cy="156975"/>
            </a:xfrm>
            <a:custGeom>
              <a:avLst/>
              <a:gdLst/>
              <a:ahLst/>
              <a:cxnLst/>
              <a:rect l="l" t="t" r="r" b="b"/>
              <a:pathLst>
                <a:path w="3511" h="6279" extrusionOk="0">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28;p42">
              <a:extLst>
                <a:ext uri="{FF2B5EF4-FFF2-40B4-BE49-F238E27FC236}">
                  <a16:creationId xmlns:a16="http://schemas.microsoft.com/office/drawing/2014/main" id="{4B020E5E-F159-4792-A1B0-AB306E38F7B8}"/>
                </a:ext>
              </a:extLst>
            </p:cNvPr>
            <p:cNvSpPr/>
            <p:nvPr/>
          </p:nvSpPr>
          <p:spPr>
            <a:xfrm>
              <a:off x="3889850" y="4540750"/>
              <a:ext cx="35775" cy="49800"/>
            </a:xfrm>
            <a:custGeom>
              <a:avLst/>
              <a:gdLst/>
              <a:ahLst/>
              <a:cxnLst/>
              <a:rect l="l" t="t" r="r" b="b"/>
              <a:pathLst>
                <a:path w="1431" h="1992" extrusionOk="0">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29;p42">
              <a:extLst>
                <a:ext uri="{FF2B5EF4-FFF2-40B4-BE49-F238E27FC236}">
                  <a16:creationId xmlns:a16="http://schemas.microsoft.com/office/drawing/2014/main" id="{86FD7307-4F29-4B2A-87D9-50F1B7DBDD85}"/>
                </a:ext>
              </a:extLst>
            </p:cNvPr>
            <p:cNvSpPr/>
            <p:nvPr/>
          </p:nvSpPr>
          <p:spPr>
            <a:xfrm>
              <a:off x="3950400" y="4358775"/>
              <a:ext cx="121300" cy="174050"/>
            </a:xfrm>
            <a:custGeom>
              <a:avLst/>
              <a:gdLst/>
              <a:ahLst/>
              <a:cxnLst/>
              <a:rect l="l" t="t" r="r" b="b"/>
              <a:pathLst>
                <a:path w="4852" h="6962" extrusionOk="0">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30;p42">
              <a:extLst>
                <a:ext uri="{FF2B5EF4-FFF2-40B4-BE49-F238E27FC236}">
                  <a16:creationId xmlns:a16="http://schemas.microsoft.com/office/drawing/2014/main" id="{0F81144E-7A32-45E5-ABB6-6733D14F70C6}"/>
                </a:ext>
              </a:extLst>
            </p:cNvPr>
            <p:cNvSpPr/>
            <p:nvPr/>
          </p:nvSpPr>
          <p:spPr>
            <a:xfrm>
              <a:off x="4033025" y="4517825"/>
              <a:ext cx="10400" cy="8825"/>
            </a:xfrm>
            <a:custGeom>
              <a:avLst/>
              <a:gdLst/>
              <a:ahLst/>
              <a:cxnLst/>
              <a:rect l="l" t="t" r="r" b="b"/>
              <a:pathLst>
                <a:path w="416" h="353" extrusionOk="0">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31;p42">
              <a:extLst>
                <a:ext uri="{FF2B5EF4-FFF2-40B4-BE49-F238E27FC236}">
                  <a16:creationId xmlns:a16="http://schemas.microsoft.com/office/drawing/2014/main" id="{E38631A3-DA96-424C-9633-273C6E5AF3CA}"/>
                </a:ext>
              </a:extLst>
            </p:cNvPr>
            <p:cNvSpPr/>
            <p:nvPr/>
          </p:nvSpPr>
          <p:spPr>
            <a:xfrm>
              <a:off x="3994700" y="4440325"/>
              <a:ext cx="57175" cy="94850"/>
            </a:xfrm>
            <a:custGeom>
              <a:avLst/>
              <a:gdLst/>
              <a:ahLst/>
              <a:cxnLst/>
              <a:rect l="l" t="t" r="r" b="b"/>
              <a:pathLst>
                <a:path w="2287" h="3794" extrusionOk="0">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32;p42">
              <a:extLst>
                <a:ext uri="{FF2B5EF4-FFF2-40B4-BE49-F238E27FC236}">
                  <a16:creationId xmlns:a16="http://schemas.microsoft.com/office/drawing/2014/main" id="{1E29FEB7-A9C7-4949-B86B-897A4C545545}"/>
                </a:ext>
              </a:extLst>
            </p:cNvPr>
            <p:cNvSpPr/>
            <p:nvPr/>
          </p:nvSpPr>
          <p:spPr>
            <a:xfrm>
              <a:off x="4040750" y="4491150"/>
              <a:ext cx="30950" cy="23550"/>
            </a:xfrm>
            <a:custGeom>
              <a:avLst/>
              <a:gdLst/>
              <a:ahLst/>
              <a:cxnLst/>
              <a:rect l="l" t="t" r="r" b="b"/>
              <a:pathLst>
                <a:path w="1238" h="942" extrusionOk="0">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33;p42">
              <a:extLst>
                <a:ext uri="{FF2B5EF4-FFF2-40B4-BE49-F238E27FC236}">
                  <a16:creationId xmlns:a16="http://schemas.microsoft.com/office/drawing/2014/main" id="{930B67FC-8057-4A41-9EDC-905A3A8E38BD}"/>
                </a:ext>
              </a:extLst>
            </p:cNvPr>
            <p:cNvSpPr/>
            <p:nvPr/>
          </p:nvSpPr>
          <p:spPr>
            <a:xfrm>
              <a:off x="4042025" y="4241875"/>
              <a:ext cx="187325" cy="67300"/>
            </a:xfrm>
            <a:custGeom>
              <a:avLst/>
              <a:gdLst/>
              <a:ahLst/>
              <a:cxnLst/>
              <a:rect l="l" t="t" r="r" b="b"/>
              <a:pathLst>
                <a:path w="7493" h="2692" extrusionOk="0">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34;p42">
              <a:extLst>
                <a:ext uri="{FF2B5EF4-FFF2-40B4-BE49-F238E27FC236}">
                  <a16:creationId xmlns:a16="http://schemas.microsoft.com/office/drawing/2014/main" id="{D582A7D2-DE9C-4D55-9DC2-217D5199D86A}"/>
                </a:ext>
              </a:extLst>
            </p:cNvPr>
            <p:cNvSpPr/>
            <p:nvPr/>
          </p:nvSpPr>
          <p:spPr>
            <a:xfrm>
              <a:off x="4213250" y="4282900"/>
              <a:ext cx="9325" cy="8950"/>
            </a:xfrm>
            <a:custGeom>
              <a:avLst/>
              <a:gdLst/>
              <a:ahLst/>
              <a:cxnLst/>
              <a:rect l="l" t="t" r="r" b="b"/>
              <a:pathLst>
                <a:path w="373" h="358" extrusionOk="0">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35;p42">
              <a:extLst>
                <a:ext uri="{FF2B5EF4-FFF2-40B4-BE49-F238E27FC236}">
                  <a16:creationId xmlns:a16="http://schemas.microsoft.com/office/drawing/2014/main" id="{2A91EBFF-7B19-44F5-B224-647F336A9C82}"/>
                </a:ext>
              </a:extLst>
            </p:cNvPr>
            <p:cNvSpPr/>
            <p:nvPr/>
          </p:nvSpPr>
          <p:spPr>
            <a:xfrm>
              <a:off x="4124650" y="4257975"/>
              <a:ext cx="104200" cy="56200"/>
            </a:xfrm>
            <a:custGeom>
              <a:avLst/>
              <a:gdLst/>
              <a:ahLst/>
              <a:cxnLst/>
              <a:rect l="l" t="t" r="r" b="b"/>
              <a:pathLst>
                <a:path w="4168" h="2248" extrusionOk="0">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36;p42">
              <a:extLst>
                <a:ext uri="{FF2B5EF4-FFF2-40B4-BE49-F238E27FC236}">
                  <a16:creationId xmlns:a16="http://schemas.microsoft.com/office/drawing/2014/main" id="{AE07F09D-8B31-4311-A5FD-DCC420794B42}"/>
                </a:ext>
              </a:extLst>
            </p:cNvPr>
            <p:cNvSpPr/>
            <p:nvPr/>
          </p:nvSpPr>
          <p:spPr>
            <a:xfrm>
              <a:off x="4196625" y="4247875"/>
              <a:ext cx="31275" cy="20275"/>
            </a:xfrm>
            <a:custGeom>
              <a:avLst/>
              <a:gdLst/>
              <a:ahLst/>
              <a:cxnLst/>
              <a:rect l="l" t="t" r="r" b="b"/>
              <a:pathLst>
                <a:path w="1251" h="811" extrusionOk="0">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37;p42">
              <a:extLst>
                <a:ext uri="{FF2B5EF4-FFF2-40B4-BE49-F238E27FC236}">
                  <a16:creationId xmlns:a16="http://schemas.microsoft.com/office/drawing/2014/main" id="{F22C414D-0ECB-42C4-8873-8B7A1182E7F4}"/>
                </a:ext>
              </a:extLst>
            </p:cNvPr>
            <p:cNvSpPr/>
            <p:nvPr/>
          </p:nvSpPr>
          <p:spPr>
            <a:xfrm>
              <a:off x="3634450" y="4091550"/>
              <a:ext cx="226300" cy="136975"/>
            </a:xfrm>
            <a:custGeom>
              <a:avLst/>
              <a:gdLst/>
              <a:ahLst/>
              <a:cxnLst/>
              <a:rect l="l" t="t" r="r" b="b"/>
              <a:pathLst>
                <a:path w="9052" h="5479" extrusionOk="0">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38;p42">
              <a:extLst>
                <a:ext uri="{FF2B5EF4-FFF2-40B4-BE49-F238E27FC236}">
                  <a16:creationId xmlns:a16="http://schemas.microsoft.com/office/drawing/2014/main" id="{EA4A8A3B-3C67-4709-AA48-84F9AC9D461E}"/>
                </a:ext>
              </a:extLst>
            </p:cNvPr>
            <p:cNvSpPr/>
            <p:nvPr/>
          </p:nvSpPr>
          <p:spPr>
            <a:xfrm>
              <a:off x="3649275" y="4109900"/>
              <a:ext cx="12825" cy="11250"/>
            </a:xfrm>
            <a:custGeom>
              <a:avLst/>
              <a:gdLst/>
              <a:ahLst/>
              <a:cxnLst/>
              <a:rect l="l" t="t" r="r" b="b"/>
              <a:pathLst>
                <a:path w="513" h="450" extrusionOk="0">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39;p42">
              <a:extLst>
                <a:ext uri="{FF2B5EF4-FFF2-40B4-BE49-F238E27FC236}">
                  <a16:creationId xmlns:a16="http://schemas.microsoft.com/office/drawing/2014/main" id="{680BB316-7AC9-42AE-9589-CB564DA24BA8}"/>
                </a:ext>
              </a:extLst>
            </p:cNvPr>
            <p:cNvSpPr/>
            <p:nvPr/>
          </p:nvSpPr>
          <p:spPr>
            <a:xfrm>
              <a:off x="3639625" y="4086000"/>
              <a:ext cx="122550" cy="91800"/>
            </a:xfrm>
            <a:custGeom>
              <a:avLst/>
              <a:gdLst/>
              <a:ahLst/>
              <a:cxnLst/>
              <a:rect l="l" t="t" r="r" b="b"/>
              <a:pathLst>
                <a:path w="4902" h="3672" extrusionOk="0">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40;p42">
              <a:extLst>
                <a:ext uri="{FF2B5EF4-FFF2-40B4-BE49-F238E27FC236}">
                  <a16:creationId xmlns:a16="http://schemas.microsoft.com/office/drawing/2014/main" id="{B7238DA8-75A2-4F71-A4F4-99E94FA26F9F}"/>
                </a:ext>
              </a:extLst>
            </p:cNvPr>
            <p:cNvSpPr/>
            <p:nvPr/>
          </p:nvSpPr>
          <p:spPr>
            <a:xfrm>
              <a:off x="3634450" y="4142850"/>
              <a:ext cx="40450" cy="22000"/>
            </a:xfrm>
            <a:custGeom>
              <a:avLst/>
              <a:gdLst/>
              <a:ahLst/>
              <a:cxnLst/>
              <a:rect l="l" t="t" r="r" b="b"/>
              <a:pathLst>
                <a:path w="1618" h="880" extrusionOk="0">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41;p42">
              <a:extLst>
                <a:ext uri="{FF2B5EF4-FFF2-40B4-BE49-F238E27FC236}">
                  <a16:creationId xmlns:a16="http://schemas.microsoft.com/office/drawing/2014/main" id="{F139B1B1-62D5-4AED-BA6B-2857D80B17AA}"/>
                </a:ext>
              </a:extLst>
            </p:cNvPr>
            <p:cNvSpPr/>
            <p:nvPr/>
          </p:nvSpPr>
          <p:spPr>
            <a:xfrm>
              <a:off x="3605950" y="4212400"/>
              <a:ext cx="352225" cy="211775"/>
            </a:xfrm>
            <a:custGeom>
              <a:avLst/>
              <a:gdLst/>
              <a:ahLst/>
              <a:cxnLst/>
              <a:rect l="l" t="t" r="r" b="b"/>
              <a:pathLst>
                <a:path w="14089" h="8471" extrusionOk="0">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2;p42">
              <a:extLst>
                <a:ext uri="{FF2B5EF4-FFF2-40B4-BE49-F238E27FC236}">
                  <a16:creationId xmlns:a16="http://schemas.microsoft.com/office/drawing/2014/main" id="{A1316557-6FD6-409D-A916-0B5684203F3C}"/>
                </a:ext>
              </a:extLst>
            </p:cNvPr>
            <p:cNvSpPr/>
            <p:nvPr/>
          </p:nvSpPr>
          <p:spPr>
            <a:xfrm>
              <a:off x="3628500" y="4378450"/>
              <a:ext cx="22400" cy="18300"/>
            </a:xfrm>
            <a:custGeom>
              <a:avLst/>
              <a:gdLst/>
              <a:ahLst/>
              <a:cxnLst/>
              <a:rect l="l" t="t" r="r" b="b"/>
              <a:pathLst>
                <a:path w="896" h="732" extrusionOk="0">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43;p42">
              <a:extLst>
                <a:ext uri="{FF2B5EF4-FFF2-40B4-BE49-F238E27FC236}">
                  <a16:creationId xmlns:a16="http://schemas.microsoft.com/office/drawing/2014/main" id="{58E29194-6425-4FCA-8D80-59EDACE69134}"/>
                </a:ext>
              </a:extLst>
            </p:cNvPr>
            <p:cNvSpPr/>
            <p:nvPr/>
          </p:nvSpPr>
          <p:spPr>
            <a:xfrm>
              <a:off x="3613525" y="4290350"/>
              <a:ext cx="191000" cy="142000"/>
            </a:xfrm>
            <a:custGeom>
              <a:avLst/>
              <a:gdLst/>
              <a:ahLst/>
              <a:cxnLst/>
              <a:rect l="l" t="t" r="r" b="b"/>
              <a:pathLst>
                <a:path w="7640" h="5680" extrusionOk="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44;p42">
              <a:extLst>
                <a:ext uri="{FF2B5EF4-FFF2-40B4-BE49-F238E27FC236}">
                  <a16:creationId xmlns:a16="http://schemas.microsoft.com/office/drawing/2014/main" id="{FC5BCC43-5D90-4CC9-8988-5353FBD2E2DA}"/>
                </a:ext>
              </a:extLst>
            </p:cNvPr>
            <p:cNvSpPr/>
            <p:nvPr/>
          </p:nvSpPr>
          <p:spPr>
            <a:xfrm>
              <a:off x="3605950" y="4309975"/>
              <a:ext cx="62825" cy="34025"/>
            </a:xfrm>
            <a:custGeom>
              <a:avLst/>
              <a:gdLst/>
              <a:ahLst/>
              <a:cxnLst/>
              <a:rect l="l" t="t" r="r" b="b"/>
              <a:pathLst>
                <a:path w="2513" h="1361" extrusionOk="0">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45;p42">
              <a:extLst>
                <a:ext uri="{FF2B5EF4-FFF2-40B4-BE49-F238E27FC236}">
                  <a16:creationId xmlns:a16="http://schemas.microsoft.com/office/drawing/2014/main" id="{BB463F21-F4C9-4CE6-AD74-C2BB4291C8DD}"/>
                </a:ext>
              </a:extLst>
            </p:cNvPr>
            <p:cNvSpPr/>
            <p:nvPr/>
          </p:nvSpPr>
          <p:spPr>
            <a:xfrm>
              <a:off x="3895825" y="3926100"/>
              <a:ext cx="89875" cy="249625"/>
            </a:xfrm>
            <a:custGeom>
              <a:avLst/>
              <a:gdLst/>
              <a:ahLst/>
              <a:cxnLst/>
              <a:rect l="l" t="t" r="r" b="b"/>
              <a:pathLst>
                <a:path w="3595" h="9985" extrusionOk="0">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46;p42">
              <a:extLst>
                <a:ext uri="{FF2B5EF4-FFF2-40B4-BE49-F238E27FC236}">
                  <a16:creationId xmlns:a16="http://schemas.microsoft.com/office/drawing/2014/main" id="{3F6A84F3-2DA7-4E6C-8BB1-99C6259DB1F9}"/>
                </a:ext>
              </a:extLst>
            </p:cNvPr>
            <p:cNvSpPr/>
            <p:nvPr/>
          </p:nvSpPr>
          <p:spPr>
            <a:xfrm>
              <a:off x="3924325" y="3934900"/>
              <a:ext cx="15475" cy="11500"/>
            </a:xfrm>
            <a:custGeom>
              <a:avLst/>
              <a:gdLst/>
              <a:ahLst/>
              <a:cxnLst/>
              <a:rect l="l" t="t" r="r" b="b"/>
              <a:pathLst>
                <a:path w="619" h="460" extrusionOk="0">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47;p42">
              <a:extLst>
                <a:ext uri="{FF2B5EF4-FFF2-40B4-BE49-F238E27FC236}">
                  <a16:creationId xmlns:a16="http://schemas.microsoft.com/office/drawing/2014/main" id="{F7798560-0323-4A9D-B0C9-6610208A6FC5}"/>
                </a:ext>
              </a:extLst>
            </p:cNvPr>
            <p:cNvSpPr/>
            <p:nvPr/>
          </p:nvSpPr>
          <p:spPr>
            <a:xfrm>
              <a:off x="3894200" y="3926250"/>
              <a:ext cx="72975" cy="130925"/>
            </a:xfrm>
            <a:custGeom>
              <a:avLst/>
              <a:gdLst/>
              <a:ahLst/>
              <a:cxnLst/>
              <a:rect l="l" t="t" r="r" b="b"/>
              <a:pathLst>
                <a:path w="2919" h="5237" extrusionOk="0">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48;p42">
              <a:extLst>
                <a:ext uri="{FF2B5EF4-FFF2-40B4-BE49-F238E27FC236}">
                  <a16:creationId xmlns:a16="http://schemas.microsoft.com/office/drawing/2014/main" id="{4596ECFF-F23B-4540-ACB3-206755158BFE}"/>
                </a:ext>
              </a:extLst>
            </p:cNvPr>
            <p:cNvSpPr/>
            <p:nvPr/>
          </p:nvSpPr>
          <p:spPr>
            <a:xfrm>
              <a:off x="3956525" y="3928350"/>
              <a:ext cx="29825" cy="41250"/>
            </a:xfrm>
            <a:custGeom>
              <a:avLst/>
              <a:gdLst/>
              <a:ahLst/>
              <a:cxnLst/>
              <a:rect l="l" t="t" r="r" b="b"/>
              <a:pathLst>
                <a:path w="1193" h="1650" extrusionOk="0">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49;p42">
              <a:extLst>
                <a:ext uri="{FF2B5EF4-FFF2-40B4-BE49-F238E27FC236}">
                  <a16:creationId xmlns:a16="http://schemas.microsoft.com/office/drawing/2014/main" id="{F28C8FE3-6ECA-4F8C-B203-2E1EA0A6E593}"/>
                </a:ext>
              </a:extLst>
            </p:cNvPr>
            <p:cNvSpPr/>
            <p:nvPr/>
          </p:nvSpPr>
          <p:spPr>
            <a:xfrm>
              <a:off x="3705650" y="4045050"/>
              <a:ext cx="466050" cy="424600"/>
            </a:xfrm>
            <a:custGeom>
              <a:avLst/>
              <a:gdLst/>
              <a:ahLst/>
              <a:cxnLst/>
              <a:rect l="l" t="t" r="r" b="b"/>
              <a:pathLst>
                <a:path w="18642" h="16984" extrusionOk="0">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50;p42">
              <a:extLst>
                <a:ext uri="{FF2B5EF4-FFF2-40B4-BE49-F238E27FC236}">
                  <a16:creationId xmlns:a16="http://schemas.microsoft.com/office/drawing/2014/main" id="{20B27A4E-17D2-4F3B-A852-C986AE941AEC}"/>
                </a:ext>
              </a:extLst>
            </p:cNvPr>
            <p:cNvSpPr/>
            <p:nvPr/>
          </p:nvSpPr>
          <p:spPr>
            <a:xfrm>
              <a:off x="3688250" y="4141225"/>
              <a:ext cx="457850" cy="328525"/>
            </a:xfrm>
            <a:custGeom>
              <a:avLst/>
              <a:gdLst/>
              <a:ahLst/>
              <a:cxnLst/>
              <a:rect l="l" t="t" r="r" b="b"/>
              <a:pathLst>
                <a:path w="18314" h="13141" extrusionOk="0">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51;p42">
              <a:extLst>
                <a:ext uri="{FF2B5EF4-FFF2-40B4-BE49-F238E27FC236}">
                  <a16:creationId xmlns:a16="http://schemas.microsoft.com/office/drawing/2014/main" id="{E233DD3E-89A3-4222-AAC0-B05118DED2D7}"/>
                </a:ext>
              </a:extLst>
            </p:cNvPr>
            <p:cNvSpPr/>
            <p:nvPr/>
          </p:nvSpPr>
          <p:spPr>
            <a:xfrm>
              <a:off x="3896775" y="4105350"/>
              <a:ext cx="155750" cy="122850"/>
            </a:xfrm>
            <a:custGeom>
              <a:avLst/>
              <a:gdLst/>
              <a:ahLst/>
              <a:cxnLst/>
              <a:rect l="l" t="t" r="r" b="b"/>
              <a:pathLst>
                <a:path w="6230" h="4914" extrusionOk="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52;p42">
              <a:extLst>
                <a:ext uri="{FF2B5EF4-FFF2-40B4-BE49-F238E27FC236}">
                  <a16:creationId xmlns:a16="http://schemas.microsoft.com/office/drawing/2014/main" id="{8D6244F2-A3F7-4D29-A76D-712331BCD074}"/>
                </a:ext>
              </a:extLst>
            </p:cNvPr>
            <p:cNvSpPr/>
            <p:nvPr/>
          </p:nvSpPr>
          <p:spPr>
            <a:xfrm>
              <a:off x="3953800" y="4275675"/>
              <a:ext cx="60250" cy="47975"/>
            </a:xfrm>
            <a:custGeom>
              <a:avLst/>
              <a:gdLst/>
              <a:ahLst/>
              <a:cxnLst/>
              <a:rect l="l" t="t" r="r" b="b"/>
              <a:pathLst>
                <a:path w="2410" h="1919" extrusionOk="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53;p42">
              <a:extLst>
                <a:ext uri="{FF2B5EF4-FFF2-40B4-BE49-F238E27FC236}">
                  <a16:creationId xmlns:a16="http://schemas.microsoft.com/office/drawing/2014/main" id="{6EE2B52D-EB92-407A-9383-2D6195CDA9E2}"/>
                </a:ext>
              </a:extLst>
            </p:cNvPr>
            <p:cNvSpPr/>
            <p:nvPr/>
          </p:nvSpPr>
          <p:spPr>
            <a:xfrm>
              <a:off x="4031900" y="4280275"/>
              <a:ext cx="60400" cy="73100"/>
            </a:xfrm>
            <a:custGeom>
              <a:avLst/>
              <a:gdLst/>
              <a:ahLst/>
              <a:cxnLst/>
              <a:rect l="l" t="t" r="r" b="b"/>
              <a:pathLst>
                <a:path w="2416" h="2924" extrusionOk="0">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54;p42">
              <a:extLst>
                <a:ext uri="{FF2B5EF4-FFF2-40B4-BE49-F238E27FC236}">
                  <a16:creationId xmlns:a16="http://schemas.microsoft.com/office/drawing/2014/main" id="{3A16F115-060C-4FB6-91A9-5AD45F93FB49}"/>
                </a:ext>
              </a:extLst>
            </p:cNvPr>
            <p:cNvSpPr/>
            <p:nvPr/>
          </p:nvSpPr>
          <p:spPr>
            <a:xfrm>
              <a:off x="3782600" y="4189625"/>
              <a:ext cx="79750" cy="64000"/>
            </a:xfrm>
            <a:custGeom>
              <a:avLst/>
              <a:gdLst/>
              <a:ahLst/>
              <a:cxnLst/>
              <a:rect l="l" t="t" r="r" b="b"/>
              <a:pathLst>
                <a:path w="3190" h="2560" extrusionOk="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40272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grpSp>
        <p:nvGrpSpPr>
          <p:cNvPr id="816" name="Google Shape;816;p42"/>
          <p:cNvGrpSpPr/>
          <p:nvPr/>
        </p:nvGrpSpPr>
        <p:grpSpPr>
          <a:xfrm>
            <a:off x="200777" y="261525"/>
            <a:ext cx="1227056" cy="1245022"/>
            <a:chOff x="3605950" y="3926100"/>
            <a:chExt cx="657375" cy="667000"/>
          </a:xfrm>
        </p:grpSpPr>
        <p:sp>
          <p:nvSpPr>
            <p:cNvPr id="817" name="Google Shape;817;p42"/>
            <p:cNvSpPr/>
            <p:nvPr/>
          </p:nvSpPr>
          <p:spPr>
            <a:xfrm>
              <a:off x="3911275" y="4247025"/>
              <a:ext cx="344325" cy="233925"/>
            </a:xfrm>
            <a:custGeom>
              <a:avLst/>
              <a:gdLst/>
              <a:ahLst/>
              <a:cxnLst/>
              <a:rect l="l" t="t" r="r" b="b"/>
              <a:pathLst>
                <a:path w="13773" h="9357" extrusionOk="0">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4205975" y="4437000"/>
              <a:ext cx="22550" cy="18000"/>
            </a:xfrm>
            <a:custGeom>
              <a:avLst/>
              <a:gdLst/>
              <a:ahLst/>
              <a:cxnLst/>
              <a:rect l="l" t="t" r="r" b="b"/>
              <a:pathLst>
                <a:path w="902" h="720" extrusionOk="0">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4060075" y="4338325"/>
              <a:ext cx="184575" cy="150325"/>
            </a:xfrm>
            <a:custGeom>
              <a:avLst/>
              <a:gdLst/>
              <a:ahLst/>
              <a:cxnLst/>
              <a:rect l="l" t="t" r="r" b="b"/>
              <a:pathLst>
                <a:path w="7383" h="6013" extrusionOk="0">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4192125" y="4369600"/>
              <a:ext cx="63625" cy="35750"/>
            </a:xfrm>
            <a:custGeom>
              <a:avLst/>
              <a:gdLst/>
              <a:ahLst/>
              <a:cxnLst/>
              <a:rect l="l" t="t" r="r" b="b"/>
              <a:pathLst>
                <a:path w="2545" h="1430" extrusionOk="0">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3938175" y="4030200"/>
              <a:ext cx="325150" cy="290125"/>
            </a:xfrm>
            <a:custGeom>
              <a:avLst/>
              <a:gdLst/>
              <a:ahLst/>
              <a:cxnLst/>
              <a:rect l="l" t="t" r="r" b="b"/>
              <a:pathLst>
                <a:path w="13006" h="11605" extrusionOk="0">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4209200" y="4073000"/>
              <a:ext cx="18850" cy="20525"/>
            </a:xfrm>
            <a:custGeom>
              <a:avLst/>
              <a:gdLst/>
              <a:ahLst/>
              <a:cxnLst/>
              <a:rect l="l" t="t" r="r" b="b"/>
              <a:pathLst>
                <a:path w="754" h="821" extrusionOk="0">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4073375" y="4054925"/>
              <a:ext cx="184625" cy="143500"/>
            </a:xfrm>
            <a:custGeom>
              <a:avLst/>
              <a:gdLst/>
              <a:ahLst/>
              <a:cxnLst/>
              <a:rect l="l" t="t" r="r" b="b"/>
              <a:pathLst>
                <a:path w="7385" h="5740" extrusionOk="0">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4143475" y="4030025"/>
              <a:ext cx="48350" cy="60825"/>
            </a:xfrm>
            <a:custGeom>
              <a:avLst/>
              <a:gdLst/>
              <a:ahLst/>
              <a:cxnLst/>
              <a:rect l="l" t="t" r="r" b="b"/>
              <a:pathLst>
                <a:path w="1934" h="2433" extrusionOk="0">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3816750" y="4293575"/>
              <a:ext cx="108075" cy="299525"/>
            </a:xfrm>
            <a:custGeom>
              <a:avLst/>
              <a:gdLst/>
              <a:ahLst/>
              <a:cxnLst/>
              <a:rect l="l" t="t" r="r" b="b"/>
              <a:pathLst>
                <a:path w="4323" h="11981" extrusionOk="0">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3850400" y="4567250"/>
              <a:ext cx="17750" cy="15150"/>
            </a:xfrm>
            <a:custGeom>
              <a:avLst/>
              <a:gdLst/>
              <a:ahLst/>
              <a:cxnLst/>
              <a:rect l="l" t="t" r="r" b="b"/>
              <a:pathLst>
                <a:path w="710" h="606" extrusionOk="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3815150" y="4435825"/>
              <a:ext cx="87775" cy="156975"/>
            </a:xfrm>
            <a:custGeom>
              <a:avLst/>
              <a:gdLst/>
              <a:ahLst/>
              <a:cxnLst/>
              <a:rect l="l" t="t" r="r" b="b"/>
              <a:pathLst>
                <a:path w="3511" h="6279" extrusionOk="0">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3889850" y="4540750"/>
              <a:ext cx="35775" cy="49800"/>
            </a:xfrm>
            <a:custGeom>
              <a:avLst/>
              <a:gdLst/>
              <a:ahLst/>
              <a:cxnLst/>
              <a:rect l="l" t="t" r="r" b="b"/>
              <a:pathLst>
                <a:path w="1431" h="1992" extrusionOk="0">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3950400" y="4358775"/>
              <a:ext cx="121300" cy="174050"/>
            </a:xfrm>
            <a:custGeom>
              <a:avLst/>
              <a:gdLst/>
              <a:ahLst/>
              <a:cxnLst/>
              <a:rect l="l" t="t" r="r" b="b"/>
              <a:pathLst>
                <a:path w="4852" h="6962" extrusionOk="0">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4033025" y="4517825"/>
              <a:ext cx="10400" cy="8825"/>
            </a:xfrm>
            <a:custGeom>
              <a:avLst/>
              <a:gdLst/>
              <a:ahLst/>
              <a:cxnLst/>
              <a:rect l="l" t="t" r="r" b="b"/>
              <a:pathLst>
                <a:path w="416" h="353" extrusionOk="0">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3994700" y="4440325"/>
              <a:ext cx="57175" cy="94850"/>
            </a:xfrm>
            <a:custGeom>
              <a:avLst/>
              <a:gdLst/>
              <a:ahLst/>
              <a:cxnLst/>
              <a:rect l="l" t="t" r="r" b="b"/>
              <a:pathLst>
                <a:path w="2287" h="3794" extrusionOk="0">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4040750" y="4491150"/>
              <a:ext cx="30950" cy="23550"/>
            </a:xfrm>
            <a:custGeom>
              <a:avLst/>
              <a:gdLst/>
              <a:ahLst/>
              <a:cxnLst/>
              <a:rect l="l" t="t" r="r" b="b"/>
              <a:pathLst>
                <a:path w="1238" h="942" extrusionOk="0">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4042025" y="4241875"/>
              <a:ext cx="187325" cy="67300"/>
            </a:xfrm>
            <a:custGeom>
              <a:avLst/>
              <a:gdLst/>
              <a:ahLst/>
              <a:cxnLst/>
              <a:rect l="l" t="t" r="r" b="b"/>
              <a:pathLst>
                <a:path w="7493" h="2692" extrusionOk="0">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4213250" y="4282900"/>
              <a:ext cx="9325" cy="8950"/>
            </a:xfrm>
            <a:custGeom>
              <a:avLst/>
              <a:gdLst/>
              <a:ahLst/>
              <a:cxnLst/>
              <a:rect l="l" t="t" r="r" b="b"/>
              <a:pathLst>
                <a:path w="373" h="358" extrusionOk="0">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4124650" y="4257975"/>
              <a:ext cx="104200" cy="56200"/>
            </a:xfrm>
            <a:custGeom>
              <a:avLst/>
              <a:gdLst/>
              <a:ahLst/>
              <a:cxnLst/>
              <a:rect l="l" t="t" r="r" b="b"/>
              <a:pathLst>
                <a:path w="4168" h="2248" extrusionOk="0">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4196625" y="4247875"/>
              <a:ext cx="31275" cy="20275"/>
            </a:xfrm>
            <a:custGeom>
              <a:avLst/>
              <a:gdLst/>
              <a:ahLst/>
              <a:cxnLst/>
              <a:rect l="l" t="t" r="r" b="b"/>
              <a:pathLst>
                <a:path w="1251" h="811" extrusionOk="0">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3634450" y="4091550"/>
              <a:ext cx="226300" cy="136975"/>
            </a:xfrm>
            <a:custGeom>
              <a:avLst/>
              <a:gdLst/>
              <a:ahLst/>
              <a:cxnLst/>
              <a:rect l="l" t="t" r="r" b="b"/>
              <a:pathLst>
                <a:path w="9052" h="5479" extrusionOk="0">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3649275" y="4109900"/>
              <a:ext cx="12825" cy="11250"/>
            </a:xfrm>
            <a:custGeom>
              <a:avLst/>
              <a:gdLst/>
              <a:ahLst/>
              <a:cxnLst/>
              <a:rect l="l" t="t" r="r" b="b"/>
              <a:pathLst>
                <a:path w="513" h="450" extrusionOk="0">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3639625" y="4086000"/>
              <a:ext cx="122550" cy="91800"/>
            </a:xfrm>
            <a:custGeom>
              <a:avLst/>
              <a:gdLst/>
              <a:ahLst/>
              <a:cxnLst/>
              <a:rect l="l" t="t" r="r" b="b"/>
              <a:pathLst>
                <a:path w="4902" h="3672" extrusionOk="0">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3634450" y="4142850"/>
              <a:ext cx="40450" cy="22000"/>
            </a:xfrm>
            <a:custGeom>
              <a:avLst/>
              <a:gdLst/>
              <a:ahLst/>
              <a:cxnLst/>
              <a:rect l="l" t="t" r="r" b="b"/>
              <a:pathLst>
                <a:path w="1618" h="880" extrusionOk="0">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3605950" y="4212400"/>
              <a:ext cx="352225" cy="211775"/>
            </a:xfrm>
            <a:custGeom>
              <a:avLst/>
              <a:gdLst/>
              <a:ahLst/>
              <a:cxnLst/>
              <a:rect l="l" t="t" r="r" b="b"/>
              <a:pathLst>
                <a:path w="14089" h="8471" extrusionOk="0">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3628500" y="4378450"/>
              <a:ext cx="22400" cy="18300"/>
            </a:xfrm>
            <a:custGeom>
              <a:avLst/>
              <a:gdLst/>
              <a:ahLst/>
              <a:cxnLst/>
              <a:rect l="l" t="t" r="r" b="b"/>
              <a:pathLst>
                <a:path w="896" h="732" extrusionOk="0">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3613525" y="4290350"/>
              <a:ext cx="191000" cy="142000"/>
            </a:xfrm>
            <a:custGeom>
              <a:avLst/>
              <a:gdLst/>
              <a:ahLst/>
              <a:cxnLst/>
              <a:rect l="l" t="t" r="r" b="b"/>
              <a:pathLst>
                <a:path w="7640" h="5680" extrusionOk="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3605950" y="4309975"/>
              <a:ext cx="62825" cy="34025"/>
            </a:xfrm>
            <a:custGeom>
              <a:avLst/>
              <a:gdLst/>
              <a:ahLst/>
              <a:cxnLst/>
              <a:rect l="l" t="t" r="r" b="b"/>
              <a:pathLst>
                <a:path w="2513" h="1361" extrusionOk="0">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3895825" y="3926100"/>
              <a:ext cx="89875" cy="249625"/>
            </a:xfrm>
            <a:custGeom>
              <a:avLst/>
              <a:gdLst/>
              <a:ahLst/>
              <a:cxnLst/>
              <a:rect l="l" t="t" r="r" b="b"/>
              <a:pathLst>
                <a:path w="3595" h="9985" extrusionOk="0">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3924325" y="3934900"/>
              <a:ext cx="15475" cy="11500"/>
            </a:xfrm>
            <a:custGeom>
              <a:avLst/>
              <a:gdLst/>
              <a:ahLst/>
              <a:cxnLst/>
              <a:rect l="l" t="t" r="r" b="b"/>
              <a:pathLst>
                <a:path w="619" h="460" extrusionOk="0">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3894200" y="3926250"/>
              <a:ext cx="72975" cy="130925"/>
            </a:xfrm>
            <a:custGeom>
              <a:avLst/>
              <a:gdLst/>
              <a:ahLst/>
              <a:cxnLst/>
              <a:rect l="l" t="t" r="r" b="b"/>
              <a:pathLst>
                <a:path w="2919" h="5237" extrusionOk="0">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3956525" y="3928350"/>
              <a:ext cx="29825" cy="41250"/>
            </a:xfrm>
            <a:custGeom>
              <a:avLst/>
              <a:gdLst/>
              <a:ahLst/>
              <a:cxnLst/>
              <a:rect l="l" t="t" r="r" b="b"/>
              <a:pathLst>
                <a:path w="1193" h="1650" extrusionOk="0">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3705650" y="4045050"/>
              <a:ext cx="466050" cy="424600"/>
            </a:xfrm>
            <a:custGeom>
              <a:avLst/>
              <a:gdLst/>
              <a:ahLst/>
              <a:cxnLst/>
              <a:rect l="l" t="t" r="r" b="b"/>
              <a:pathLst>
                <a:path w="18642" h="16984" extrusionOk="0">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3688250" y="4141225"/>
              <a:ext cx="457850" cy="328525"/>
            </a:xfrm>
            <a:custGeom>
              <a:avLst/>
              <a:gdLst/>
              <a:ahLst/>
              <a:cxnLst/>
              <a:rect l="l" t="t" r="r" b="b"/>
              <a:pathLst>
                <a:path w="18314" h="13141" extrusionOk="0">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3896775" y="4105350"/>
              <a:ext cx="155750" cy="122850"/>
            </a:xfrm>
            <a:custGeom>
              <a:avLst/>
              <a:gdLst/>
              <a:ahLst/>
              <a:cxnLst/>
              <a:rect l="l" t="t" r="r" b="b"/>
              <a:pathLst>
                <a:path w="6230" h="4914" extrusionOk="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3953800" y="4275675"/>
              <a:ext cx="60250" cy="47975"/>
            </a:xfrm>
            <a:custGeom>
              <a:avLst/>
              <a:gdLst/>
              <a:ahLst/>
              <a:cxnLst/>
              <a:rect l="l" t="t" r="r" b="b"/>
              <a:pathLst>
                <a:path w="2410" h="1919" extrusionOk="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4031900" y="4280275"/>
              <a:ext cx="60400" cy="73100"/>
            </a:xfrm>
            <a:custGeom>
              <a:avLst/>
              <a:gdLst/>
              <a:ahLst/>
              <a:cxnLst/>
              <a:rect l="l" t="t" r="r" b="b"/>
              <a:pathLst>
                <a:path w="2416" h="2924" extrusionOk="0">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3782600" y="4189625"/>
              <a:ext cx="79750" cy="64000"/>
            </a:xfrm>
            <a:custGeom>
              <a:avLst/>
              <a:gdLst/>
              <a:ahLst/>
              <a:cxnLst/>
              <a:rect l="l" t="t" r="r" b="b"/>
              <a:pathLst>
                <a:path w="3190" h="2560" extrusionOk="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42"/>
          <p:cNvSpPr txBox="1">
            <a:spLocks noGrp="1"/>
          </p:cNvSpPr>
          <p:nvPr>
            <p:ph type="title"/>
          </p:nvPr>
        </p:nvSpPr>
        <p:spPr>
          <a:xfrm>
            <a:off x="456000" y="924275"/>
            <a:ext cx="6367800" cy="314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ANHANG</a:t>
            </a:r>
            <a:endParaRPr dirty="0"/>
          </a:p>
        </p:txBody>
      </p:sp>
      <p:sp>
        <p:nvSpPr>
          <p:cNvPr id="42" name="Textfeld 41">
            <a:extLst>
              <a:ext uri="{FF2B5EF4-FFF2-40B4-BE49-F238E27FC236}">
                <a16:creationId xmlns:a16="http://schemas.microsoft.com/office/drawing/2014/main" id="{3404F8B3-7E81-4F79-86A2-BFFE348B1104}"/>
              </a:ext>
            </a:extLst>
          </p:cNvPr>
          <p:cNvSpPr txBox="1"/>
          <p:nvPr/>
        </p:nvSpPr>
        <p:spPr>
          <a:xfrm>
            <a:off x="0" y="4739962"/>
            <a:ext cx="449162"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19</a:t>
            </a:r>
            <a:endParaRPr lang="en-US" sz="2400" dirty="0">
              <a:solidFill>
                <a:srgbClr val="F5A785"/>
              </a:solidFill>
              <a:latin typeface="Hind" panose="020B0604020202020204" charset="0"/>
              <a:cs typeface="Hind" panose="020B060402020202020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9870A88-CF59-4FE1-B466-F0FE92ADE8DE}"/>
              </a:ext>
            </a:extLst>
          </p:cNvPr>
          <p:cNvPicPr>
            <a:picLocks noChangeAspect="1"/>
          </p:cNvPicPr>
          <p:nvPr/>
        </p:nvPicPr>
        <p:blipFill>
          <a:blip r:embed="rId2"/>
          <a:stretch>
            <a:fillRect/>
          </a:stretch>
        </p:blipFill>
        <p:spPr>
          <a:xfrm>
            <a:off x="677458" y="1208493"/>
            <a:ext cx="7156357" cy="3505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HOSPITALIZATIONS</a:t>
            </a:r>
            <a:r>
              <a:rPr lang="de-DE" dirty="0"/>
              <a:t> VS. NEW CASES</a:t>
            </a:r>
            <a:endParaRPr lang="en-US" dirty="0"/>
          </a:p>
        </p:txBody>
      </p:sp>
      <p:sp>
        <p:nvSpPr>
          <p:cNvPr id="5" name="Textfeld 4">
            <a:extLst>
              <a:ext uri="{FF2B5EF4-FFF2-40B4-BE49-F238E27FC236}">
                <a16:creationId xmlns:a16="http://schemas.microsoft.com/office/drawing/2014/main" id="{3CE5C590-B131-4DB5-8E55-0D6AEA4A9EBB}"/>
              </a:ext>
            </a:extLst>
          </p:cNvPr>
          <p:cNvSpPr txBox="1"/>
          <p:nvPr/>
        </p:nvSpPr>
        <p:spPr>
          <a:xfrm>
            <a:off x="8707662" y="4770442"/>
            <a:ext cx="426720"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13</a:t>
            </a:r>
            <a:endParaRPr lang="en-US" sz="24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38657775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9870A88-CF59-4FE1-B466-F0FE92ADE8DE}"/>
              </a:ext>
            </a:extLst>
          </p:cNvPr>
          <p:cNvPicPr>
            <a:picLocks noChangeAspect="1"/>
          </p:cNvPicPr>
          <p:nvPr/>
        </p:nvPicPr>
        <p:blipFill>
          <a:blip r:embed="rId2"/>
          <a:stretch>
            <a:fillRect/>
          </a:stretch>
        </p:blipFill>
        <p:spPr>
          <a:xfrm>
            <a:off x="677458" y="1208493"/>
            <a:ext cx="7156357" cy="3505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afik 3">
            <a:extLst>
              <a:ext uri="{FF2B5EF4-FFF2-40B4-BE49-F238E27FC236}">
                <a16:creationId xmlns:a16="http://schemas.microsoft.com/office/drawing/2014/main" id="{D39E04B2-823A-4326-AD05-854B840A4D16}"/>
              </a:ext>
            </a:extLst>
          </p:cNvPr>
          <p:cNvPicPr>
            <a:picLocks noChangeAspect="1"/>
          </p:cNvPicPr>
          <p:nvPr/>
        </p:nvPicPr>
        <p:blipFill>
          <a:blip r:embed="rId3"/>
          <a:stretch>
            <a:fillRect/>
          </a:stretch>
        </p:blipFill>
        <p:spPr>
          <a:xfrm>
            <a:off x="677458" y="1208491"/>
            <a:ext cx="7156357" cy="35050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HOSPITALIZATIONS</a:t>
            </a:r>
            <a:r>
              <a:rPr lang="de-DE" dirty="0"/>
              <a:t> VS. NEW CASES</a:t>
            </a:r>
            <a:endParaRPr lang="en-US" dirty="0"/>
          </a:p>
        </p:txBody>
      </p:sp>
      <p:sp>
        <p:nvSpPr>
          <p:cNvPr id="5" name="Textfeld 4">
            <a:extLst>
              <a:ext uri="{FF2B5EF4-FFF2-40B4-BE49-F238E27FC236}">
                <a16:creationId xmlns:a16="http://schemas.microsoft.com/office/drawing/2014/main" id="{3CE5C590-B131-4DB5-8E55-0D6AEA4A9EBB}"/>
              </a:ext>
            </a:extLst>
          </p:cNvPr>
          <p:cNvSpPr txBox="1"/>
          <p:nvPr/>
        </p:nvSpPr>
        <p:spPr>
          <a:xfrm>
            <a:off x="8707662" y="4770442"/>
            <a:ext cx="426720"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13</a:t>
            </a:r>
            <a:endParaRPr lang="en-US" sz="2400" dirty="0">
              <a:solidFill>
                <a:srgbClr val="F5A785"/>
              </a:solidFill>
              <a:latin typeface="Hind" panose="020B0604020202020204" charset="0"/>
              <a:cs typeface="Hind" panose="020B0604020202020204" charset="0"/>
            </a:endParaRPr>
          </a:p>
        </p:txBody>
      </p:sp>
      <p:pic>
        <p:nvPicPr>
          <p:cNvPr id="8" name="Grafik 7">
            <a:extLst>
              <a:ext uri="{FF2B5EF4-FFF2-40B4-BE49-F238E27FC236}">
                <a16:creationId xmlns:a16="http://schemas.microsoft.com/office/drawing/2014/main" id="{325F8D91-C993-4780-AE80-21AAC82BBF7F}"/>
              </a:ext>
            </a:extLst>
          </p:cNvPr>
          <p:cNvPicPr>
            <a:picLocks noChangeAspect="1"/>
          </p:cNvPicPr>
          <p:nvPr/>
        </p:nvPicPr>
        <p:blipFill>
          <a:blip r:embed="rId4"/>
          <a:stretch>
            <a:fillRect/>
          </a:stretch>
        </p:blipFill>
        <p:spPr>
          <a:xfrm>
            <a:off x="7833815" y="1208491"/>
            <a:ext cx="638705" cy="3505089"/>
          </a:xfrm>
          <a:prstGeom prst="rect">
            <a:avLst/>
          </a:prstGeom>
        </p:spPr>
      </p:pic>
    </p:spTree>
    <p:extLst>
      <p:ext uri="{BB962C8B-B14F-4D97-AF65-F5344CB8AC3E}">
        <p14:creationId xmlns:p14="http://schemas.microsoft.com/office/powerpoint/2010/main" val="414935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40"/>
          <p:cNvSpPr/>
          <p:nvPr/>
        </p:nvSpPr>
        <p:spPr>
          <a:xfrm>
            <a:off x="1436250" y="1330675"/>
            <a:ext cx="6271500" cy="986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3200" b="1" dirty="0" err="1">
                <a:solidFill>
                  <a:srgbClr val="212E73"/>
                </a:solidFill>
                <a:latin typeface="Pathway Gothic One" panose="020B0604020202020204" charset="0"/>
              </a:rPr>
              <a:t>HOSPITALIZATION</a:t>
            </a:r>
            <a:r>
              <a:rPr lang="de-DE" sz="3200" b="1" dirty="0">
                <a:solidFill>
                  <a:srgbClr val="212E73"/>
                </a:solidFill>
                <a:latin typeface="Pathway Gothic One" panose="020B0604020202020204" charset="0"/>
              </a:rPr>
              <a:t> (RATE)</a:t>
            </a:r>
            <a:endParaRPr sz="3200" b="1" dirty="0">
              <a:solidFill>
                <a:srgbClr val="212E73"/>
              </a:solidFill>
              <a:latin typeface="Pathway Gothic One" panose="020B0604020202020204" charset="0"/>
            </a:endParaRPr>
          </a:p>
        </p:txBody>
      </p:sp>
      <p:sp>
        <p:nvSpPr>
          <p:cNvPr id="718" name="Google Shape;718;p40"/>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DEFINITIONS</a:t>
            </a:r>
            <a:endParaRPr dirty="0"/>
          </a:p>
        </p:txBody>
      </p:sp>
      <p:sp>
        <p:nvSpPr>
          <p:cNvPr id="719" name="Google Shape;719;p40"/>
          <p:cNvSpPr txBox="1">
            <a:spLocks noGrp="1"/>
          </p:cNvSpPr>
          <p:nvPr>
            <p:ph type="body" idx="2"/>
          </p:nvPr>
        </p:nvSpPr>
        <p:spPr>
          <a:xfrm>
            <a:off x="1489050" y="2459875"/>
            <a:ext cx="6165900" cy="2304900"/>
          </a:xfrm>
          <a:prstGeom prst="rect">
            <a:avLst/>
          </a:prstGeom>
        </p:spPr>
        <p:txBody>
          <a:bodyPr spcFirstLastPara="1" wrap="square" lIns="91425" tIns="91425" rIns="91425" bIns="91425" anchor="t" anchorCtr="0">
            <a:noAutofit/>
          </a:bodyPr>
          <a:lstStyle/>
          <a:p>
            <a:pPr marL="127000" lvl="0" indent="0" algn="ctr">
              <a:buSzPts val="1600"/>
              <a:buNone/>
            </a:pPr>
            <a:r>
              <a:rPr lang="en-US" sz="2000" dirty="0">
                <a:solidFill>
                  <a:srgbClr val="FFFFFF"/>
                </a:solidFill>
              </a:rPr>
              <a:t>The number of COVID-19 patients admitted for treatment (per 100,000 population) in a given time period. </a:t>
            </a:r>
          </a:p>
          <a:p>
            <a:pPr marL="127000" lvl="0" indent="0" algn="ctr">
              <a:buSzPts val="1600"/>
              <a:buNone/>
            </a:pPr>
            <a:r>
              <a:rPr lang="de-DE" sz="2000" dirty="0" err="1">
                <a:solidFill>
                  <a:srgbClr val="FFFFFF"/>
                </a:solidFill>
              </a:rPr>
              <a:t>formula</a:t>
            </a:r>
            <a:endParaRPr sz="2000" dirty="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40"/>
          <p:cNvSpPr/>
          <p:nvPr/>
        </p:nvSpPr>
        <p:spPr>
          <a:xfrm>
            <a:off x="1436250" y="1330675"/>
            <a:ext cx="6271500" cy="986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3200" b="1" dirty="0" err="1">
                <a:solidFill>
                  <a:srgbClr val="212E73"/>
                </a:solidFill>
                <a:latin typeface="Pathway Gothic One" panose="020B0604020202020204" charset="0"/>
              </a:rPr>
              <a:t>NOWCASTING</a:t>
            </a:r>
            <a:endParaRPr sz="3200" b="1" dirty="0">
              <a:solidFill>
                <a:srgbClr val="212E73"/>
              </a:solidFill>
              <a:latin typeface="Pathway Gothic One" panose="020B0604020202020204" charset="0"/>
            </a:endParaRPr>
          </a:p>
        </p:txBody>
      </p:sp>
      <p:sp>
        <p:nvSpPr>
          <p:cNvPr id="718" name="Google Shape;718;p40"/>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DEFINITIONS</a:t>
            </a:r>
            <a:endParaRPr dirty="0"/>
          </a:p>
        </p:txBody>
      </p:sp>
      <p:sp>
        <p:nvSpPr>
          <p:cNvPr id="719" name="Google Shape;719;p40"/>
          <p:cNvSpPr txBox="1">
            <a:spLocks noGrp="1"/>
          </p:cNvSpPr>
          <p:nvPr>
            <p:ph type="body" idx="2"/>
          </p:nvPr>
        </p:nvSpPr>
        <p:spPr>
          <a:xfrm>
            <a:off x="1489050" y="2459875"/>
            <a:ext cx="6165900" cy="2304900"/>
          </a:xfrm>
          <a:prstGeom prst="rect">
            <a:avLst/>
          </a:prstGeom>
        </p:spPr>
        <p:txBody>
          <a:bodyPr spcFirstLastPara="1" wrap="square" lIns="91425" tIns="91425" rIns="91425" bIns="91425" anchor="t" anchorCtr="0">
            <a:noAutofit/>
          </a:bodyPr>
          <a:lstStyle/>
          <a:p>
            <a:pPr marL="127000" indent="0">
              <a:buSzPts val="1600"/>
              <a:buNone/>
            </a:pPr>
            <a:r>
              <a:rPr lang="en-US" sz="2000" u="sng" dirty="0">
                <a:solidFill>
                  <a:srgbClr val="FFFFFF"/>
                </a:solidFill>
              </a:rPr>
              <a:t>Problem</a:t>
            </a:r>
            <a:r>
              <a:rPr lang="en-US" sz="2000" dirty="0">
                <a:solidFill>
                  <a:srgbClr val="FFFFFF"/>
                </a:solidFill>
              </a:rPr>
              <a:t>: Delays in reporting (period between onset of illness and reporting). </a:t>
            </a:r>
          </a:p>
          <a:p>
            <a:pPr marL="412750" indent="-285750">
              <a:buSzPts val="1600"/>
              <a:buFont typeface="Wingdings" panose="05000000000000000000" pitchFamily="2" charset="2"/>
              <a:buChar char="è"/>
            </a:pPr>
            <a:r>
              <a:rPr lang="en-US" sz="2000" dirty="0">
                <a:solidFill>
                  <a:srgbClr val="FFFFFF"/>
                </a:solidFill>
              </a:rPr>
              <a:t>New hospitalizations being reported daily do not reflect actual numbers</a:t>
            </a:r>
          </a:p>
          <a:p>
            <a:pPr marL="412750" indent="-285750">
              <a:buSzPts val="1600"/>
              <a:buFont typeface="Wingdings" panose="05000000000000000000" pitchFamily="2" charset="2"/>
              <a:buChar char="è"/>
            </a:pPr>
            <a:r>
              <a:rPr lang="en-US" sz="2000" b="1" u="sng" dirty="0">
                <a:solidFill>
                  <a:srgbClr val="FFFFFF"/>
                </a:solidFill>
              </a:rPr>
              <a:t>Nowcast</a:t>
            </a:r>
            <a:r>
              <a:rPr lang="en-US" sz="2000" dirty="0">
                <a:solidFill>
                  <a:srgbClr val="FFFFFF"/>
                </a:solidFill>
              </a:rPr>
              <a:t>: An estimate is provided at the current point in time by using a statistical procedure</a:t>
            </a:r>
            <a:endParaRPr lang="de-DE" sz="2000" dirty="0">
              <a:solidFill>
                <a:srgbClr val="FFFFFF"/>
              </a:solidFill>
            </a:endParaRPr>
          </a:p>
        </p:txBody>
      </p:sp>
    </p:spTree>
    <p:extLst>
      <p:ext uri="{BB962C8B-B14F-4D97-AF65-F5344CB8AC3E}">
        <p14:creationId xmlns:p14="http://schemas.microsoft.com/office/powerpoint/2010/main" val="3508058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40"/>
          <p:cNvSpPr/>
          <p:nvPr/>
        </p:nvSpPr>
        <p:spPr>
          <a:xfrm>
            <a:off x="1436250" y="1330675"/>
            <a:ext cx="6271500" cy="986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3200" b="1" dirty="0" err="1">
                <a:solidFill>
                  <a:srgbClr val="212E73"/>
                </a:solidFill>
                <a:latin typeface="Pathway Gothic One" panose="020B0604020202020204" charset="0"/>
              </a:rPr>
              <a:t>DELAYED</a:t>
            </a:r>
            <a:r>
              <a:rPr lang="de-DE" sz="3200" b="1" dirty="0">
                <a:solidFill>
                  <a:srgbClr val="212E73"/>
                </a:solidFill>
                <a:latin typeface="Pathway Gothic One" panose="020B0604020202020204" charset="0"/>
              </a:rPr>
              <a:t> REPORTS</a:t>
            </a:r>
            <a:endParaRPr sz="3200" b="1" dirty="0">
              <a:solidFill>
                <a:srgbClr val="212E73"/>
              </a:solidFill>
              <a:latin typeface="Pathway Gothic One" panose="020B0604020202020204" charset="0"/>
            </a:endParaRPr>
          </a:p>
        </p:txBody>
      </p:sp>
      <p:sp>
        <p:nvSpPr>
          <p:cNvPr id="718" name="Google Shape;718;p40"/>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DEFINITIONS</a:t>
            </a:r>
            <a:endParaRPr dirty="0"/>
          </a:p>
        </p:txBody>
      </p:sp>
      <p:cxnSp>
        <p:nvCxnSpPr>
          <p:cNvPr id="5" name="Google Shape;1075;p49">
            <a:extLst>
              <a:ext uri="{FF2B5EF4-FFF2-40B4-BE49-F238E27FC236}">
                <a16:creationId xmlns:a16="http://schemas.microsoft.com/office/drawing/2014/main" id="{A4E4D0F5-02E9-45A1-8DD1-6F78063EA654}"/>
              </a:ext>
            </a:extLst>
          </p:cNvPr>
          <p:cNvCxnSpPr>
            <a:cxnSpLocks/>
          </p:cNvCxnSpPr>
          <p:nvPr/>
        </p:nvCxnSpPr>
        <p:spPr>
          <a:xfrm>
            <a:off x="1475239" y="3225127"/>
            <a:ext cx="2783098" cy="0"/>
          </a:xfrm>
          <a:prstGeom prst="straightConnector1">
            <a:avLst/>
          </a:prstGeom>
          <a:noFill/>
          <a:ln w="19050" cap="flat" cmpd="sng">
            <a:solidFill>
              <a:schemeClr val="dk1"/>
            </a:solidFill>
            <a:prstDash val="solid"/>
            <a:round/>
            <a:headEnd type="none" w="med" len="med"/>
            <a:tailEnd type="none" w="med" len="med"/>
          </a:ln>
        </p:spPr>
      </p:cxnSp>
      <p:cxnSp>
        <p:nvCxnSpPr>
          <p:cNvPr id="12" name="Google Shape;1081;p49">
            <a:extLst>
              <a:ext uri="{FF2B5EF4-FFF2-40B4-BE49-F238E27FC236}">
                <a16:creationId xmlns:a16="http://schemas.microsoft.com/office/drawing/2014/main" id="{EEEBEA3D-7F0D-431A-8891-8342EC9D9DC7}"/>
              </a:ext>
            </a:extLst>
          </p:cNvPr>
          <p:cNvCxnSpPr>
            <a:cxnSpLocks/>
          </p:cNvCxnSpPr>
          <p:nvPr/>
        </p:nvCxnSpPr>
        <p:spPr>
          <a:xfrm flipH="1">
            <a:off x="4258337" y="3046513"/>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3" name="Google Shape;1081;p49">
            <a:extLst>
              <a:ext uri="{FF2B5EF4-FFF2-40B4-BE49-F238E27FC236}">
                <a16:creationId xmlns:a16="http://schemas.microsoft.com/office/drawing/2014/main" id="{CB6596B9-2141-4CB0-964A-340CDD828901}"/>
              </a:ext>
            </a:extLst>
          </p:cNvPr>
          <p:cNvCxnSpPr>
            <a:cxnSpLocks/>
          </p:cNvCxnSpPr>
          <p:nvPr/>
        </p:nvCxnSpPr>
        <p:spPr>
          <a:xfrm flipH="1">
            <a:off x="1475239" y="3046512"/>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4" name="Google Shape;1081;p49">
            <a:extLst>
              <a:ext uri="{FF2B5EF4-FFF2-40B4-BE49-F238E27FC236}">
                <a16:creationId xmlns:a16="http://schemas.microsoft.com/office/drawing/2014/main" id="{49732E3B-8BA8-4A8C-86A6-A1981478E02A}"/>
              </a:ext>
            </a:extLst>
          </p:cNvPr>
          <p:cNvCxnSpPr>
            <a:cxnSpLocks/>
          </p:cNvCxnSpPr>
          <p:nvPr/>
        </p:nvCxnSpPr>
        <p:spPr>
          <a:xfrm flipH="1">
            <a:off x="1861075" y="3046510"/>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5" name="Google Shape;1081;p49">
            <a:extLst>
              <a:ext uri="{FF2B5EF4-FFF2-40B4-BE49-F238E27FC236}">
                <a16:creationId xmlns:a16="http://schemas.microsoft.com/office/drawing/2014/main" id="{787E1743-9A9F-4858-A7DE-F03D4567A17E}"/>
              </a:ext>
            </a:extLst>
          </p:cNvPr>
          <p:cNvCxnSpPr>
            <a:cxnSpLocks/>
          </p:cNvCxnSpPr>
          <p:nvPr/>
        </p:nvCxnSpPr>
        <p:spPr>
          <a:xfrm flipH="1">
            <a:off x="2210560" y="3046511"/>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6" name="Google Shape;1081;p49">
            <a:extLst>
              <a:ext uri="{FF2B5EF4-FFF2-40B4-BE49-F238E27FC236}">
                <a16:creationId xmlns:a16="http://schemas.microsoft.com/office/drawing/2014/main" id="{D677552C-1EFB-4488-8056-E67B69FEE6C0}"/>
              </a:ext>
            </a:extLst>
          </p:cNvPr>
          <p:cNvCxnSpPr>
            <a:cxnSpLocks/>
          </p:cNvCxnSpPr>
          <p:nvPr/>
        </p:nvCxnSpPr>
        <p:spPr>
          <a:xfrm flipH="1">
            <a:off x="2555260" y="3046511"/>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7" name="Google Shape;1081;p49">
            <a:extLst>
              <a:ext uri="{FF2B5EF4-FFF2-40B4-BE49-F238E27FC236}">
                <a16:creationId xmlns:a16="http://schemas.microsoft.com/office/drawing/2014/main" id="{A2F1E628-0ECE-4CE0-AD6C-332CF3A98CB0}"/>
              </a:ext>
            </a:extLst>
          </p:cNvPr>
          <p:cNvCxnSpPr>
            <a:cxnSpLocks/>
          </p:cNvCxnSpPr>
          <p:nvPr/>
        </p:nvCxnSpPr>
        <p:spPr>
          <a:xfrm flipH="1">
            <a:off x="2899676" y="3046510"/>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8" name="Google Shape;1081;p49">
            <a:extLst>
              <a:ext uri="{FF2B5EF4-FFF2-40B4-BE49-F238E27FC236}">
                <a16:creationId xmlns:a16="http://schemas.microsoft.com/office/drawing/2014/main" id="{84914E50-3234-420F-AC6B-17233DB07470}"/>
              </a:ext>
            </a:extLst>
          </p:cNvPr>
          <p:cNvCxnSpPr>
            <a:cxnSpLocks/>
          </p:cNvCxnSpPr>
          <p:nvPr/>
        </p:nvCxnSpPr>
        <p:spPr>
          <a:xfrm flipH="1">
            <a:off x="3244092" y="3036585"/>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9" name="Google Shape;1081;p49">
            <a:extLst>
              <a:ext uri="{FF2B5EF4-FFF2-40B4-BE49-F238E27FC236}">
                <a16:creationId xmlns:a16="http://schemas.microsoft.com/office/drawing/2014/main" id="{5F86DAAC-A1AB-42D1-A6AB-8362E5B68851}"/>
              </a:ext>
            </a:extLst>
          </p:cNvPr>
          <p:cNvCxnSpPr>
            <a:cxnSpLocks/>
          </p:cNvCxnSpPr>
          <p:nvPr/>
        </p:nvCxnSpPr>
        <p:spPr>
          <a:xfrm flipH="1">
            <a:off x="3593577" y="3046510"/>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20" name="Google Shape;1081;p49">
            <a:extLst>
              <a:ext uri="{FF2B5EF4-FFF2-40B4-BE49-F238E27FC236}">
                <a16:creationId xmlns:a16="http://schemas.microsoft.com/office/drawing/2014/main" id="{DF092219-DA3C-43AD-9E24-09365C532D89}"/>
              </a:ext>
            </a:extLst>
          </p:cNvPr>
          <p:cNvCxnSpPr>
            <a:cxnSpLocks/>
          </p:cNvCxnSpPr>
          <p:nvPr/>
        </p:nvCxnSpPr>
        <p:spPr>
          <a:xfrm flipH="1">
            <a:off x="3934489" y="3046510"/>
            <a:ext cx="1" cy="357225"/>
          </a:xfrm>
          <a:prstGeom prst="straightConnector1">
            <a:avLst/>
          </a:prstGeom>
          <a:noFill/>
          <a:ln w="12700" cap="flat" cmpd="sng">
            <a:solidFill>
              <a:schemeClr val="dk1"/>
            </a:solidFill>
            <a:prstDash val="solid"/>
            <a:round/>
            <a:headEnd type="none" w="med" len="med"/>
            <a:tailEnd type="none" w="med" len="med"/>
          </a:ln>
        </p:spPr>
      </p:cxnSp>
      <p:sp>
        <p:nvSpPr>
          <p:cNvPr id="21" name="AutoShape 13">
            <a:extLst>
              <a:ext uri="{FF2B5EF4-FFF2-40B4-BE49-F238E27FC236}">
                <a16:creationId xmlns:a16="http://schemas.microsoft.com/office/drawing/2014/main" id="{EAB22AC2-BBBF-48BB-B259-D76A1BB699DC}"/>
              </a:ext>
            </a:extLst>
          </p:cNvPr>
          <p:cNvSpPr>
            <a:spLocks/>
          </p:cNvSpPr>
          <p:nvPr/>
        </p:nvSpPr>
        <p:spPr bwMode="auto">
          <a:xfrm>
            <a:off x="1475240" y="3490184"/>
            <a:ext cx="2459250" cy="338138"/>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1"/>
          </a:solidFill>
          <a:ln w="3175">
            <a:noFill/>
          </a:ln>
          <a:effectLst/>
        </p:spPr>
        <p:txBody>
          <a:bodyPr lIns="50800" tIns="50800" rIns="50800" bIns="50800" anchor="ctr"/>
          <a:lstStyle/>
          <a:p>
            <a:endParaRPr lang="en-US"/>
          </a:p>
        </p:txBody>
      </p:sp>
      <p:sp>
        <p:nvSpPr>
          <p:cNvPr id="23" name="AutoShape 13">
            <a:extLst>
              <a:ext uri="{FF2B5EF4-FFF2-40B4-BE49-F238E27FC236}">
                <a16:creationId xmlns:a16="http://schemas.microsoft.com/office/drawing/2014/main" id="{8D558186-E2E4-4B96-8EB6-7558FD09B496}"/>
              </a:ext>
            </a:extLst>
          </p:cNvPr>
          <p:cNvSpPr>
            <a:spLocks/>
          </p:cNvSpPr>
          <p:nvPr/>
        </p:nvSpPr>
        <p:spPr bwMode="auto">
          <a:xfrm>
            <a:off x="1861074" y="4109024"/>
            <a:ext cx="2401627" cy="338138"/>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1"/>
          </a:solidFill>
          <a:ln>
            <a:noFill/>
          </a:ln>
          <a:effectLst/>
        </p:spPr>
        <p:txBody>
          <a:bodyPr lIns="50800" tIns="50800" rIns="50800" bIns="50800" anchor="ctr"/>
          <a:lstStyle/>
          <a:p>
            <a:endParaRPr lang="en-US"/>
          </a:p>
        </p:txBody>
      </p:sp>
      <p:sp>
        <p:nvSpPr>
          <p:cNvPr id="9" name="Rechteck 8">
            <a:extLst>
              <a:ext uri="{FF2B5EF4-FFF2-40B4-BE49-F238E27FC236}">
                <a16:creationId xmlns:a16="http://schemas.microsoft.com/office/drawing/2014/main" id="{8D09C7BA-E206-45BC-A576-287E455C12EE}"/>
              </a:ext>
            </a:extLst>
          </p:cNvPr>
          <p:cNvSpPr/>
          <p:nvPr/>
        </p:nvSpPr>
        <p:spPr>
          <a:xfrm>
            <a:off x="2498604" y="3817953"/>
            <a:ext cx="444352" cy="369332"/>
          </a:xfrm>
          <a:prstGeom prst="rect">
            <a:avLst/>
          </a:prstGeom>
        </p:spPr>
        <p:txBody>
          <a:bodyPr wrap="none">
            <a:spAutoFit/>
          </a:bodyPr>
          <a:lstStyle/>
          <a:p>
            <a:pPr lvl="0"/>
            <a:r>
              <a:rPr lang="de-DE" sz="1800" dirty="0">
                <a:solidFill>
                  <a:srgbClr val="FFFFFF"/>
                </a:solidFill>
                <a:latin typeface="Pathway Gothic One" panose="020B0604020202020204" charset="0"/>
              </a:rPr>
              <a:t>407</a:t>
            </a:r>
          </a:p>
        </p:txBody>
      </p:sp>
      <p:sp>
        <p:nvSpPr>
          <p:cNvPr id="10" name="Rechteck 9">
            <a:extLst>
              <a:ext uri="{FF2B5EF4-FFF2-40B4-BE49-F238E27FC236}">
                <a16:creationId xmlns:a16="http://schemas.microsoft.com/office/drawing/2014/main" id="{4E4FB9A5-5DAA-4F0A-AD43-A6230E43B87B}"/>
              </a:ext>
            </a:extLst>
          </p:cNvPr>
          <p:cNvSpPr/>
          <p:nvPr/>
        </p:nvSpPr>
        <p:spPr>
          <a:xfrm>
            <a:off x="2866788" y="4447162"/>
            <a:ext cx="420308" cy="369332"/>
          </a:xfrm>
          <a:prstGeom prst="rect">
            <a:avLst/>
          </a:prstGeom>
        </p:spPr>
        <p:txBody>
          <a:bodyPr wrap="none">
            <a:spAutoFit/>
          </a:bodyPr>
          <a:lstStyle/>
          <a:p>
            <a:pPr lvl="0"/>
            <a:r>
              <a:rPr lang="de-DE" sz="1800" dirty="0">
                <a:solidFill>
                  <a:srgbClr val="FFFFFF"/>
                </a:solidFill>
                <a:latin typeface="Pathway Gothic One" panose="020B0604020202020204" charset="0"/>
              </a:rPr>
              <a:t>416</a:t>
            </a:r>
          </a:p>
        </p:txBody>
      </p:sp>
      <p:sp>
        <p:nvSpPr>
          <p:cNvPr id="28" name="Google Shape;933;p47">
            <a:extLst>
              <a:ext uri="{FF2B5EF4-FFF2-40B4-BE49-F238E27FC236}">
                <a16:creationId xmlns:a16="http://schemas.microsoft.com/office/drawing/2014/main" id="{A0B18E0E-11D9-4E55-A15F-775A13D0A253}"/>
              </a:ext>
            </a:extLst>
          </p:cNvPr>
          <p:cNvSpPr/>
          <p:nvPr/>
        </p:nvSpPr>
        <p:spPr>
          <a:xfrm>
            <a:off x="4872020" y="3372111"/>
            <a:ext cx="1336878" cy="875366"/>
          </a:xfrm>
          <a:prstGeom prst="roundRect">
            <a:avLst>
              <a:gd name="adj" fmla="val 1850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34;p47">
            <a:extLst>
              <a:ext uri="{FF2B5EF4-FFF2-40B4-BE49-F238E27FC236}">
                <a16:creationId xmlns:a16="http://schemas.microsoft.com/office/drawing/2014/main" id="{57B84474-73AA-4109-B2C0-484DB2685848}"/>
              </a:ext>
            </a:extLst>
          </p:cNvPr>
          <p:cNvSpPr/>
          <p:nvPr/>
        </p:nvSpPr>
        <p:spPr>
          <a:xfrm rot="5400000">
            <a:off x="6478457" y="2503993"/>
            <a:ext cx="1200968" cy="2286001"/>
          </a:xfrm>
          <a:prstGeom prst="round2SameRect">
            <a:avLst>
              <a:gd name="adj1" fmla="val 7858"/>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0" name="Tabelle 29">
            <a:extLst>
              <a:ext uri="{FF2B5EF4-FFF2-40B4-BE49-F238E27FC236}">
                <a16:creationId xmlns:a16="http://schemas.microsoft.com/office/drawing/2014/main" id="{54A5AD18-5A95-427D-BC79-10D5C59F4D6E}"/>
              </a:ext>
            </a:extLst>
          </p:cNvPr>
          <p:cNvGraphicFramePr>
            <a:graphicFrameLocks noGrp="1"/>
          </p:cNvGraphicFramePr>
          <p:nvPr>
            <p:extLst>
              <p:ext uri="{D42A27DB-BD31-4B8C-83A1-F6EECF244321}">
                <p14:modId xmlns:p14="http://schemas.microsoft.com/office/powerpoint/2010/main" val="2811568378"/>
              </p:ext>
            </p:extLst>
          </p:nvPr>
        </p:nvGraphicFramePr>
        <p:xfrm>
          <a:off x="4895867" y="3098315"/>
          <a:ext cx="3310186" cy="1149162"/>
        </p:xfrm>
        <a:graphic>
          <a:graphicData uri="http://schemas.openxmlformats.org/drawingml/2006/table">
            <a:tbl>
              <a:tblPr firstRow="1" bandRow="1">
                <a:tableStyleId>{1DD1AFA3-17FB-4D27-8459-2F0334C7B981}</a:tableStyleId>
              </a:tblPr>
              <a:tblGrid>
                <a:gridCol w="1037231">
                  <a:extLst>
                    <a:ext uri="{9D8B030D-6E8A-4147-A177-3AD203B41FA5}">
                      <a16:colId xmlns:a16="http://schemas.microsoft.com/office/drawing/2014/main" val="2147645015"/>
                    </a:ext>
                  </a:extLst>
                </a:gridCol>
                <a:gridCol w="996286">
                  <a:extLst>
                    <a:ext uri="{9D8B030D-6E8A-4147-A177-3AD203B41FA5}">
                      <a16:colId xmlns:a16="http://schemas.microsoft.com/office/drawing/2014/main" val="708895980"/>
                    </a:ext>
                  </a:extLst>
                </a:gridCol>
                <a:gridCol w="1276669">
                  <a:extLst>
                    <a:ext uri="{9D8B030D-6E8A-4147-A177-3AD203B41FA5}">
                      <a16:colId xmlns:a16="http://schemas.microsoft.com/office/drawing/2014/main" val="2225948939"/>
                    </a:ext>
                  </a:extLst>
                </a:gridCol>
              </a:tblGrid>
              <a:tr h="383054">
                <a:tc>
                  <a:txBody>
                    <a:bodyPr/>
                    <a:lstStyle/>
                    <a:p>
                      <a:endParaRPr lang="de-DE" sz="1200" dirty="0">
                        <a:latin typeface="Hind" panose="020B0604020202020204" charset="0"/>
                        <a:cs typeface="Hind"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200" dirty="0" err="1">
                          <a:latin typeface="Hind" panose="020B0604020202020204" charset="0"/>
                          <a:cs typeface="Hind" panose="020B0604020202020204" charset="0"/>
                        </a:rPr>
                        <a:t>Reported</a:t>
                      </a:r>
                      <a:endParaRPr lang="de-DE" sz="1200" dirty="0">
                        <a:latin typeface="Hind" panose="020B0604020202020204" charset="0"/>
                        <a:cs typeface="Hind"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200" dirty="0">
                          <a:latin typeface="Hind" panose="020B0604020202020204" charset="0"/>
                          <a:cs typeface="Hind" panose="020B0604020202020204" charset="0"/>
                        </a:rPr>
                        <a:t>Updated</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84399408"/>
                  </a:ext>
                </a:extLst>
              </a:tr>
              <a:tr h="383054">
                <a:tc>
                  <a:txBody>
                    <a:bodyPr/>
                    <a:lstStyle/>
                    <a:p>
                      <a:r>
                        <a:rPr lang="de-DE" sz="1200" dirty="0">
                          <a:latin typeface="Hind" panose="020B0604020202020204" charset="0"/>
                          <a:cs typeface="Hind" panose="020B0604020202020204" charset="0"/>
                        </a:rPr>
                        <a:t>01.08.2021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407</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756</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26799836"/>
                  </a:ext>
                </a:extLst>
              </a:tr>
              <a:tr h="383054">
                <a:tc>
                  <a:txBody>
                    <a:bodyPr/>
                    <a:lstStyle/>
                    <a:p>
                      <a:r>
                        <a:rPr lang="de-DE" sz="1200" dirty="0">
                          <a:latin typeface="Hind" panose="020B0604020202020204" charset="0"/>
                          <a:cs typeface="Hind" panose="020B0604020202020204" charset="0"/>
                        </a:rPr>
                        <a:t>02.08.2021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416</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786</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510778460"/>
                  </a:ext>
                </a:extLst>
              </a:tr>
            </a:tbl>
          </a:graphicData>
        </a:graphic>
      </p:graphicFrame>
      <p:pic>
        <p:nvPicPr>
          <p:cNvPr id="26" name="Grafik 25" descr="Tageskalender">
            <a:extLst>
              <a:ext uri="{FF2B5EF4-FFF2-40B4-BE49-F238E27FC236}">
                <a16:creationId xmlns:a16="http://schemas.microsoft.com/office/drawing/2014/main" id="{6712D945-4F53-43F8-90C9-150DD57AD9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728" y="2842147"/>
            <a:ext cx="695311" cy="695311"/>
          </a:xfrm>
          <a:prstGeom prst="rect">
            <a:avLst/>
          </a:prstGeom>
        </p:spPr>
      </p:pic>
    </p:spTree>
    <p:extLst>
      <p:ext uri="{BB962C8B-B14F-4D97-AF65-F5344CB8AC3E}">
        <p14:creationId xmlns:p14="http://schemas.microsoft.com/office/powerpoint/2010/main" val="654894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49"/>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lvl="0"/>
            <a:r>
              <a:rPr lang="de-DE" dirty="0" err="1"/>
              <a:t>TYPICAL</a:t>
            </a:r>
            <a:r>
              <a:rPr lang="de-DE" dirty="0"/>
              <a:t> COVID-19 PROGRESSION</a:t>
            </a:r>
            <a:endParaRPr dirty="0"/>
          </a:p>
        </p:txBody>
      </p:sp>
      <p:cxnSp>
        <p:nvCxnSpPr>
          <p:cNvPr id="1075" name="Google Shape;1075;p49"/>
          <p:cNvCxnSpPr>
            <a:cxnSpLocks/>
          </p:cNvCxnSpPr>
          <p:nvPr/>
        </p:nvCxnSpPr>
        <p:spPr>
          <a:xfrm>
            <a:off x="1525112" y="2714450"/>
            <a:ext cx="3717531" cy="0"/>
          </a:xfrm>
          <a:prstGeom prst="straightConnector1">
            <a:avLst/>
          </a:prstGeom>
          <a:noFill/>
          <a:ln w="9525" cap="flat" cmpd="sng">
            <a:solidFill>
              <a:schemeClr val="dk1"/>
            </a:solidFill>
            <a:prstDash val="solid"/>
            <a:round/>
            <a:headEnd type="none" w="med" len="med"/>
            <a:tailEnd type="none" w="med" len="med"/>
          </a:ln>
        </p:spPr>
      </p:cxnSp>
      <p:sp>
        <p:nvSpPr>
          <p:cNvPr id="1076" name="Google Shape;1076;p49"/>
          <p:cNvSpPr/>
          <p:nvPr/>
        </p:nvSpPr>
        <p:spPr>
          <a:xfrm>
            <a:off x="878277" y="1407245"/>
            <a:ext cx="1293670" cy="925654"/>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err="1">
                <a:solidFill>
                  <a:srgbClr val="212E73"/>
                </a:solidFill>
                <a:latin typeface="Pathway Gothic One" panose="020B0604020202020204" charset="0"/>
              </a:rPr>
              <a:t>Infected</a:t>
            </a:r>
            <a:endParaRPr sz="2000" b="1" dirty="0">
              <a:solidFill>
                <a:srgbClr val="212E73"/>
              </a:solidFill>
              <a:latin typeface="Pathway Gothic One" panose="020B0604020202020204" charset="0"/>
            </a:endParaRPr>
          </a:p>
        </p:txBody>
      </p:sp>
      <p:sp>
        <p:nvSpPr>
          <p:cNvPr id="1077" name="Google Shape;1077;p49"/>
          <p:cNvSpPr/>
          <p:nvPr/>
        </p:nvSpPr>
        <p:spPr>
          <a:xfrm>
            <a:off x="2277405" y="1402173"/>
            <a:ext cx="1553107" cy="871338"/>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err="1">
                <a:solidFill>
                  <a:srgbClr val="212E73"/>
                </a:solidFill>
                <a:latin typeface="Pathway Gothic One" panose="020B0604020202020204" charset="0"/>
              </a:rPr>
              <a:t>Contagious</a:t>
            </a:r>
            <a:endParaRPr sz="2000" b="1" dirty="0">
              <a:solidFill>
                <a:srgbClr val="212E73"/>
              </a:solidFill>
              <a:latin typeface="Pathway Gothic One" panose="020B0604020202020204" charset="0"/>
            </a:endParaRPr>
          </a:p>
        </p:txBody>
      </p:sp>
      <p:cxnSp>
        <p:nvCxnSpPr>
          <p:cNvPr id="1080" name="Google Shape;1080;p49"/>
          <p:cNvCxnSpPr>
            <a:cxnSpLocks/>
            <a:stCxn id="1076" idx="4"/>
          </p:cNvCxnSpPr>
          <p:nvPr/>
        </p:nvCxnSpPr>
        <p:spPr>
          <a:xfrm>
            <a:off x="1525112" y="2332899"/>
            <a:ext cx="1" cy="381000"/>
          </a:xfrm>
          <a:prstGeom prst="straightConnector1">
            <a:avLst/>
          </a:prstGeom>
          <a:noFill/>
          <a:ln w="9525" cap="flat" cmpd="sng">
            <a:solidFill>
              <a:schemeClr val="dk1"/>
            </a:solidFill>
            <a:prstDash val="solid"/>
            <a:round/>
            <a:headEnd type="none" w="med" len="med"/>
            <a:tailEnd type="none" w="med" len="med"/>
          </a:ln>
        </p:spPr>
      </p:cxnSp>
      <p:cxnSp>
        <p:nvCxnSpPr>
          <p:cNvPr id="1081" name="Google Shape;1081;p49"/>
          <p:cNvCxnSpPr/>
          <p:nvPr/>
        </p:nvCxnSpPr>
        <p:spPr>
          <a:xfrm>
            <a:off x="5242643" y="2333449"/>
            <a:ext cx="0" cy="381000"/>
          </a:xfrm>
          <a:prstGeom prst="straightConnector1">
            <a:avLst/>
          </a:prstGeom>
          <a:noFill/>
          <a:ln w="9525" cap="flat" cmpd="sng">
            <a:solidFill>
              <a:schemeClr val="dk1"/>
            </a:solidFill>
            <a:prstDash val="solid"/>
            <a:round/>
            <a:headEnd type="none" w="med" len="med"/>
            <a:tailEnd type="none" w="med" len="med"/>
          </a:ln>
        </p:spPr>
      </p:cxnSp>
      <p:cxnSp>
        <p:nvCxnSpPr>
          <p:cNvPr id="1082" name="Google Shape;1082;p49"/>
          <p:cNvCxnSpPr>
            <a:cxnSpLocks/>
            <a:stCxn id="1077" idx="4"/>
          </p:cNvCxnSpPr>
          <p:nvPr/>
        </p:nvCxnSpPr>
        <p:spPr>
          <a:xfrm>
            <a:off x="3053959" y="2273511"/>
            <a:ext cx="1" cy="444582"/>
          </a:xfrm>
          <a:prstGeom prst="straightConnector1">
            <a:avLst/>
          </a:prstGeom>
          <a:noFill/>
          <a:ln w="9525" cap="flat" cmpd="sng">
            <a:solidFill>
              <a:schemeClr val="dk1"/>
            </a:solidFill>
            <a:prstDash val="solid"/>
            <a:round/>
            <a:headEnd type="none" w="med" len="med"/>
            <a:tailEnd type="none" w="med" len="med"/>
          </a:ln>
        </p:spPr>
      </p:cxnSp>
      <p:cxnSp>
        <p:nvCxnSpPr>
          <p:cNvPr id="1083" name="Google Shape;1083;p49"/>
          <p:cNvCxnSpPr/>
          <p:nvPr/>
        </p:nvCxnSpPr>
        <p:spPr>
          <a:xfrm>
            <a:off x="7618887" y="2333450"/>
            <a:ext cx="0" cy="381000"/>
          </a:xfrm>
          <a:prstGeom prst="straightConnector1">
            <a:avLst/>
          </a:prstGeom>
          <a:noFill/>
          <a:ln w="9525" cap="flat" cmpd="sng">
            <a:solidFill>
              <a:schemeClr val="dk1"/>
            </a:solidFill>
            <a:prstDash val="solid"/>
            <a:round/>
            <a:headEnd type="none" w="med" len="med"/>
            <a:tailEnd type="none" w="med" len="med"/>
          </a:ln>
        </p:spPr>
      </p:cxnSp>
      <p:sp>
        <p:nvSpPr>
          <p:cNvPr id="1084" name="Google Shape;1084;p49"/>
          <p:cNvSpPr txBox="1">
            <a:spLocks noGrp="1"/>
          </p:cNvSpPr>
          <p:nvPr>
            <p:ph type="ctrTitle" idx="4294967295"/>
          </p:nvPr>
        </p:nvSpPr>
        <p:spPr>
          <a:xfrm flipH="1">
            <a:off x="383278" y="3228008"/>
            <a:ext cx="3831276" cy="433500"/>
          </a:xfrm>
          <a:prstGeom prst="rect">
            <a:avLst/>
          </a:prstGeom>
        </p:spPr>
        <p:txBody>
          <a:bodyPr spcFirstLastPara="1" wrap="square" lIns="91425" tIns="91425" rIns="91425" bIns="91425" anchor="b" anchorCtr="0">
            <a:noAutofit/>
          </a:bodyPr>
          <a:lstStyle/>
          <a:p>
            <a:pPr lvl="0" algn="ctr"/>
            <a:r>
              <a:rPr lang="en-US" sz="1800" dirty="0"/>
              <a:t>Latency period (non-contagious): Ø 2.5 Days</a:t>
            </a:r>
            <a:endParaRPr sz="1800" dirty="0"/>
          </a:p>
        </p:txBody>
      </p:sp>
      <p:sp>
        <p:nvSpPr>
          <p:cNvPr id="1089" name="Google Shape;1089;p49"/>
          <p:cNvSpPr txBox="1">
            <a:spLocks noGrp="1"/>
          </p:cNvSpPr>
          <p:nvPr>
            <p:ph type="ctrTitle" idx="4294967295"/>
          </p:nvPr>
        </p:nvSpPr>
        <p:spPr>
          <a:xfrm flipH="1">
            <a:off x="7000572" y="3346550"/>
            <a:ext cx="6666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rPr>
              <a:t>04</a:t>
            </a:r>
            <a:endParaRPr sz="3000" b="1">
              <a:solidFill>
                <a:schemeClr val="lt1"/>
              </a:solidFill>
            </a:endParaRPr>
          </a:p>
        </p:txBody>
      </p:sp>
      <p:sp>
        <p:nvSpPr>
          <p:cNvPr id="1092" name="Google Shape;1092;p49"/>
          <p:cNvSpPr txBox="1">
            <a:spLocks noGrp="1"/>
          </p:cNvSpPr>
          <p:nvPr>
            <p:ph type="ctrTitle" idx="4294967295"/>
          </p:nvPr>
        </p:nvSpPr>
        <p:spPr>
          <a:xfrm flipH="1">
            <a:off x="2031981" y="4075595"/>
            <a:ext cx="2653870" cy="433500"/>
          </a:xfrm>
          <a:prstGeom prst="rect">
            <a:avLst/>
          </a:prstGeom>
        </p:spPr>
        <p:txBody>
          <a:bodyPr spcFirstLastPara="1" wrap="square" lIns="91425" tIns="91425" rIns="91425" bIns="91425" anchor="t" anchorCtr="0">
            <a:noAutofit/>
          </a:bodyPr>
          <a:lstStyle/>
          <a:p>
            <a:pPr lvl="0" algn="ctr"/>
            <a:r>
              <a:rPr lang="en-US" sz="1800" dirty="0"/>
              <a:t>Incubation period: Ø 5 – 6 Days</a:t>
            </a:r>
            <a:endParaRPr sz="1800" dirty="0"/>
          </a:p>
        </p:txBody>
      </p:sp>
      <p:sp>
        <p:nvSpPr>
          <p:cNvPr id="1094" name="Google Shape;1094;p49"/>
          <p:cNvSpPr txBox="1">
            <a:spLocks noGrp="1"/>
          </p:cNvSpPr>
          <p:nvPr>
            <p:ph type="ctrTitle" idx="4294967295"/>
          </p:nvPr>
        </p:nvSpPr>
        <p:spPr>
          <a:xfrm flipH="1">
            <a:off x="5650464" y="3228008"/>
            <a:ext cx="1560600" cy="433500"/>
          </a:xfrm>
          <a:prstGeom prst="rect">
            <a:avLst/>
          </a:prstGeom>
        </p:spPr>
        <p:txBody>
          <a:bodyPr spcFirstLastPara="1" wrap="square" lIns="91425" tIns="91425" rIns="91425" bIns="91425" anchor="t" anchorCtr="0">
            <a:noAutofit/>
          </a:bodyPr>
          <a:lstStyle/>
          <a:p>
            <a:pPr lvl="0" algn="ctr"/>
            <a:r>
              <a:rPr lang="en-US" sz="1800" dirty="0"/>
              <a:t>Ø</a:t>
            </a:r>
            <a:r>
              <a:rPr lang="en" sz="1800" dirty="0"/>
              <a:t> 4 </a:t>
            </a:r>
            <a:r>
              <a:rPr lang="en-US" sz="1800" dirty="0"/>
              <a:t>Days</a:t>
            </a:r>
            <a:endParaRPr sz="1800" dirty="0"/>
          </a:p>
        </p:txBody>
      </p:sp>
      <p:sp>
        <p:nvSpPr>
          <p:cNvPr id="28" name="AutoShape 13">
            <a:extLst>
              <a:ext uri="{FF2B5EF4-FFF2-40B4-BE49-F238E27FC236}">
                <a16:creationId xmlns:a16="http://schemas.microsoft.com/office/drawing/2014/main" id="{7CB56DD3-C534-47A7-B1AE-784207FAD93D}"/>
              </a:ext>
            </a:extLst>
          </p:cNvPr>
          <p:cNvSpPr>
            <a:spLocks/>
          </p:cNvSpPr>
          <p:nvPr/>
        </p:nvSpPr>
        <p:spPr bwMode="auto">
          <a:xfrm>
            <a:off x="1525113" y="2869989"/>
            <a:ext cx="1547606" cy="338138"/>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1"/>
          </a:solidFill>
          <a:ln>
            <a:noFill/>
          </a:ln>
          <a:effectLst/>
        </p:spPr>
        <p:txBody>
          <a:bodyPr lIns="50800" tIns="50800" rIns="50800" bIns="50800" anchor="ctr"/>
          <a:lstStyle/>
          <a:p>
            <a:endParaRPr lang="en-US"/>
          </a:p>
        </p:txBody>
      </p:sp>
      <p:sp>
        <p:nvSpPr>
          <p:cNvPr id="29" name="AutoShape 13">
            <a:extLst>
              <a:ext uri="{FF2B5EF4-FFF2-40B4-BE49-F238E27FC236}">
                <a16:creationId xmlns:a16="http://schemas.microsoft.com/office/drawing/2014/main" id="{F5FE0FAA-5C8E-4541-BDB1-2CDAA1979C47}"/>
              </a:ext>
            </a:extLst>
          </p:cNvPr>
          <p:cNvSpPr>
            <a:spLocks/>
          </p:cNvSpPr>
          <p:nvPr/>
        </p:nvSpPr>
        <p:spPr bwMode="auto">
          <a:xfrm>
            <a:off x="1525112" y="3687529"/>
            <a:ext cx="3717531" cy="338138"/>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1"/>
          </a:solidFill>
          <a:ln>
            <a:noFill/>
          </a:ln>
          <a:effectLst/>
        </p:spPr>
        <p:txBody>
          <a:bodyPr lIns="50800" tIns="50800" rIns="50800" bIns="50800" anchor="ctr"/>
          <a:lstStyle/>
          <a:p>
            <a:endParaRPr lang="en-US"/>
          </a:p>
        </p:txBody>
      </p:sp>
      <p:sp>
        <p:nvSpPr>
          <p:cNvPr id="30" name="AutoShape 13">
            <a:extLst>
              <a:ext uri="{FF2B5EF4-FFF2-40B4-BE49-F238E27FC236}">
                <a16:creationId xmlns:a16="http://schemas.microsoft.com/office/drawing/2014/main" id="{1C6E7EDB-6F9B-4AE6-A37D-F8DC4BD7F959}"/>
              </a:ext>
            </a:extLst>
          </p:cNvPr>
          <p:cNvSpPr>
            <a:spLocks/>
          </p:cNvSpPr>
          <p:nvPr/>
        </p:nvSpPr>
        <p:spPr bwMode="auto">
          <a:xfrm>
            <a:off x="5242643" y="2865963"/>
            <a:ext cx="2376243" cy="338138"/>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1"/>
          </a:solidFill>
          <a:ln>
            <a:noFill/>
          </a:ln>
          <a:effectLst/>
        </p:spPr>
        <p:txBody>
          <a:bodyPr lIns="50800" tIns="50800" rIns="50800" bIns="50800" anchor="ctr"/>
          <a:lstStyle/>
          <a:p>
            <a:endParaRPr lang="en-US"/>
          </a:p>
        </p:txBody>
      </p:sp>
      <p:sp>
        <p:nvSpPr>
          <p:cNvPr id="31" name="Textfeld 30">
            <a:extLst>
              <a:ext uri="{FF2B5EF4-FFF2-40B4-BE49-F238E27FC236}">
                <a16:creationId xmlns:a16="http://schemas.microsoft.com/office/drawing/2014/main" id="{20D876D8-B287-48F8-885A-FD5A118D4569}"/>
              </a:ext>
            </a:extLst>
          </p:cNvPr>
          <p:cNvSpPr txBox="1"/>
          <p:nvPr/>
        </p:nvSpPr>
        <p:spPr>
          <a:xfrm>
            <a:off x="8802240" y="4762822"/>
            <a:ext cx="341760"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5</a:t>
            </a:r>
            <a:endParaRPr lang="en-US" sz="2400" dirty="0">
              <a:solidFill>
                <a:srgbClr val="F5A785"/>
              </a:solidFill>
              <a:latin typeface="Hind" panose="020B0604020202020204" charset="0"/>
              <a:cs typeface="Hind" panose="020B0604020202020204" charset="0"/>
            </a:endParaRPr>
          </a:p>
        </p:txBody>
      </p:sp>
      <p:cxnSp>
        <p:nvCxnSpPr>
          <p:cNvPr id="25" name="Google Shape;1075;p49">
            <a:extLst>
              <a:ext uri="{FF2B5EF4-FFF2-40B4-BE49-F238E27FC236}">
                <a16:creationId xmlns:a16="http://schemas.microsoft.com/office/drawing/2014/main" id="{BB01B2A8-B9AB-4ADD-B336-EC8827F90BF6}"/>
              </a:ext>
            </a:extLst>
          </p:cNvPr>
          <p:cNvCxnSpPr>
            <a:cxnSpLocks/>
          </p:cNvCxnSpPr>
          <p:nvPr/>
        </p:nvCxnSpPr>
        <p:spPr>
          <a:xfrm>
            <a:off x="5242643" y="2714449"/>
            <a:ext cx="2376243" cy="0"/>
          </a:xfrm>
          <a:prstGeom prst="straightConnector1">
            <a:avLst/>
          </a:prstGeom>
          <a:noFill/>
          <a:ln w="9525" cap="flat" cmpd="sng">
            <a:solidFill>
              <a:schemeClr val="dk1"/>
            </a:solidFill>
            <a:prstDash val="solid"/>
            <a:round/>
            <a:headEnd type="none" w="med" len="med"/>
            <a:tailEnd type="none" w="med" len="med"/>
          </a:ln>
        </p:spPr>
      </p:cxnSp>
      <p:sp>
        <p:nvSpPr>
          <p:cNvPr id="32" name="Google Shape;1079;p49">
            <a:extLst>
              <a:ext uri="{FF2B5EF4-FFF2-40B4-BE49-F238E27FC236}">
                <a16:creationId xmlns:a16="http://schemas.microsoft.com/office/drawing/2014/main" id="{08AC8369-50AB-415C-9662-888BB034235F}"/>
              </a:ext>
            </a:extLst>
          </p:cNvPr>
          <p:cNvSpPr/>
          <p:nvPr/>
        </p:nvSpPr>
        <p:spPr>
          <a:xfrm>
            <a:off x="6549316" y="1216527"/>
            <a:ext cx="2139139" cy="1188117"/>
          </a:xfrm>
          <a:prstGeom prst="ellipse">
            <a:avLst/>
          </a:prstGeom>
          <a:solidFill>
            <a:schemeClr val="dk1"/>
          </a:solidFill>
          <a:ln>
            <a:noFill/>
          </a:ln>
        </p:spPr>
        <p:txBody>
          <a:bodyPr spcFirstLastPara="1" wrap="square" lIns="91425" tIns="91425" rIns="91425" bIns="91425" anchor="ctr" anchorCtr="0">
            <a:noAutofit/>
          </a:bodyPr>
          <a:lstStyle/>
          <a:p>
            <a:pPr lvl="0" algn="ctr"/>
            <a:r>
              <a:rPr lang="de-DE" sz="2000" b="1" dirty="0" err="1">
                <a:solidFill>
                  <a:srgbClr val="212E73"/>
                </a:solidFill>
                <a:latin typeface="Pathway Gothic One" panose="020B0604020202020204" charset="0"/>
              </a:rPr>
              <a:t>Hospitalization</a:t>
            </a:r>
            <a:r>
              <a:rPr lang="de-DE" sz="2000" b="1" dirty="0">
                <a:solidFill>
                  <a:srgbClr val="212E73"/>
                </a:solidFill>
                <a:latin typeface="Pathway Gothic One" panose="020B0604020202020204" charset="0"/>
              </a:rPr>
              <a:t> </a:t>
            </a:r>
            <a:r>
              <a:rPr lang="de-DE" sz="2000" b="1" dirty="0" err="1">
                <a:solidFill>
                  <a:srgbClr val="212E73"/>
                </a:solidFill>
                <a:latin typeface="Pathway Gothic One" panose="020B0604020202020204" charset="0"/>
              </a:rPr>
              <a:t>of</a:t>
            </a:r>
            <a:r>
              <a:rPr lang="de-DE" sz="2000" b="1" dirty="0">
                <a:solidFill>
                  <a:srgbClr val="212E73"/>
                </a:solidFill>
                <a:latin typeface="Pathway Gothic One" panose="020B0604020202020204" charset="0"/>
              </a:rPr>
              <a:t> a </a:t>
            </a:r>
            <a:r>
              <a:rPr lang="de-DE" sz="2000" b="1" dirty="0" err="1">
                <a:solidFill>
                  <a:srgbClr val="212E73"/>
                </a:solidFill>
                <a:latin typeface="Pathway Gothic One" panose="020B0604020202020204" charset="0"/>
              </a:rPr>
              <a:t>severe</a:t>
            </a:r>
            <a:r>
              <a:rPr lang="de-DE" sz="2000" b="1" dirty="0">
                <a:solidFill>
                  <a:srgbClr val="212E73"/>
                </a:solidFill>
                <a:latin typeface="Pathway Gothic One" panose="020B0604020202020204" charset="0"/>
              </a:rPr>
              <a:t> </a:t>
            </a:r>
            <a:r>
              <a:rPr lang="de-DE" sz="2000" b="1" dirty="0" err="1">
                <a:solidFill>
                  <a:srgbClr val="212E73"/>
                </a:solidFill>
                <a:latin typeface="Pathway Gothic One" panose="020B0604020202020204" charset="0"/>
              </a:rPr>
              <a:t>case</a:t>
            </a:r>
            <a:endParaRPr lang="de-DE" sz="2000" b="1" dirty="0">
              <a:solidFill>
                <a:srgbClr val="212E73"/>
              </a:solidFill>
              <a:latin typeface="Pathway Gothic One" panose="020B0604020202020204" charset="0"/>
            </a:endParaRPr>
          </a:p>
        </p:txBody>
      </p:sp>
      <p:sp>
        <p:nvSpPr>
          <p:cNvPr id="33" name="Google Shape;1078;p49">
            <a:extLst>
              <a:ext uri="{FF2B5EF4-FFF2-40B4-BE49-F238E27FC236}">
                <a16:creationId xmlns:a16="http://schemas.microsoft.com/office/drawing/2014/main" id="{A20341AA-47AF-46B3-80D6-635298B87D32}"/>
              </a:ext>
            </a:extLst>
          </p:cNvPr>
          <p:cNvSpPr/>
          <p:nvPr/>
        </p:nvSpPr>
        <p:spPr>
          <a:xfrm>
            <a:off x="4512969" y="1151678"/>
            <a:ext cx="1459347" cy="1165718"/>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a:solidFill>
                  <a:srgbClr val="212E73"/>
                </a:solidFill>
                <a:latin typeface="Pathway Gothic One" panose="020B0604020202020204" charset="0"/>
              </a:rPr>
              <a:t>First </a:t>
            </a:r>
            <a:r>
              <a:rPr lang="de-DE" sz="2000" b="1" dirty="0" err="1">
                <a:solidFill>
                  <a:srgbClr val="212E73"/>
                </a:solidFill>
                <a:latin typeface="Pathway Gothic One" panose="020B0604020202020204" charset="0"/>
              </a:rPr>
              <a:t>symptoms</a:t>
            </a:r>
            <a:endParaRPr sz="2000" b="1" dirty="0">
              <a:solidFill>
                <a:srgbClr val="212E73"/>
              </a:solidFill>
              <a:latin typeface="Pathway Gothic One"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76"/>
                                        </p:tgtEl>
                                      </p:cBhvr>
                                    </p:animEffect>
                                    <p:set>
                                      <p:cBhvr>
                                        <p:cTn id="7" dur="1" fill="hold">
                                          <p:stCondLst>
                                            <p:cond delay="499"/>
                                          </p:stCondLst>
                                        </p:cTn>
                                        <p:tgtEl>
                                          <p:spTgt spid="107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077"/>
                                        </p:tgtEl>
                                      </p:cBhvr>
                                    </p:animEffect>
                                    <p:set>
                                      <p:cBhvr>
                                        <p:cTn id="10" dur="1" fill="hold">
                                          <p:stCondLst>
                                            <p:cond delay="499"/>
                                          </p:stCondLst>
                                        </p:cTn>
                                        <p:tgtEl>
                                          <p:spTgt spid="107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080"/>
                                        </p:tgtEl>
                                      </p:cBhvr>
                                    </p:animEffect>
                                    <p:set>
                                      <p:cBhvr>
                                        <p:cTn id="13" dur="1" fill="hold">
                                          <p:stCondLst>
                                            <p:cond delay="499"/>
                                          </p:stCondLst>
                                        </p:cTn>
                                        <p:tgtEl>
                                          <p:spTgt spid="108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075"/>
                                        </p:tgtEl>
                                      </p:cBhvr>
                                    </p:animEffect>
                                    <p:set>
                                      <p:cBhvr>
                                        <p:cTn id="16" dur="1" fill="hold">
                                          <p:stCondLst>
                                            <p:cond delay="499"/>
                                          </p:stCondLst>
                                        </p:cTn>
                                        <p:tgtEl>
                                          <p:spTgt spid="107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082"/>
                                        </p:tgtEl>
                                      </p:cBhvr>
                                    </p:animEffect>
                                    <p:set>
                                      <p:cBhvr>
                                        <p:cTn id="19" dur="1" fill="hold">
                                          <p:stCondLst>
                                            <p:cond delay="499"/>
                                          </p:stCondLst>
                                        </p:cTn>
                                        <p:tgtEl>
                                          <p:spTgt spid="1082"/>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8"/>
                                        </p:tgtEl>
                                      </p:cBhvr>
                                    </p:animEffect>
                                    <p:set>
                                      <p:cBhvr>
                                        <p:cTn id="22" dur="1" fill="hold">
                                          <p:stCondLst>
                                            <p:cond delay="499"/>
                                          </p:stCondLst>
                                        </p:cTn>
                                        <p:tgtEl>
                                          <p:spTgt spid="28"/>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084"/>
                                        </p:tgtEl>
                                      </p:cBhvr>
                                    </p:animEffect>
                                    <p:set>
                                      <p:cBhvr>
                                        <p:cTn id="25" dur="1" fill="hold">
                                          <p:stCondLst>
                                            <p:cond delay="499"/>
                                          </p:stCondLst>
                                        </p:cTn>
                                        <p:tgtEl>
                                          <p:spTgt spid="1084"/>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9"/>
                                        </p:tgtEl>
                                      </p:cBhvr>
                                    </p:animEffect>
                                    <p:set>
                                      <p:cBhvr>
                                        <p:cTn id="28" dur="1" fill="hold">
                                          <p:stCondLst>
                                            <p:cond delay="499"/>
                                          </p:stCondLst>
                                        </p:cTn>
                                        <p:tgtEl>
                                          <p:spTgt spid="29"/>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1092"/>
                                        </p:tgtEl>
                                      </p:cBhvr>
                                    </p:animEffect>
                                    <p:set>
                                      <p:cBhvr>
                                        <p:cTn id="31" dur="1" fill="hold">
                                          <p:stCondLst>
                                            <p:cond delay="499"/>
                                          </p:stCondLst>
                                        </p:cTn>
                                        <p:tgtEl>
                                          <p:spTgt spid="1092"/>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1094"/>
                                        </p:tgtEl>
                                      </p:cBhvr>
                                    </p:animEffect>
                                    <p:set>
                                      <p:cBhvr>
                                        <p:cTn id="37" dur="1" fill="hold">
                                          <p:stCondLst>
                                            <p:cond delay="499"/>
                                          </p:stCondLst>
                                        </p:cTn>
                                        <p:tgtEl>
                                          <p:spTgt spid="10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6" grpId="0" animBg="1"/>
      <p:bldP spid="1077" grpId="0" animBg="1"/>
      <p:bldP spid="1084" grpId="0"/>
      <p:bldP spid="1092" grpId="0"/>
      <p:bldP spid="1094" grpId="0"/>
      <p:bldP spid="28" grpId="0" animBg="1"/>
      <p:bldP spid="29"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49"/>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lvl="0"/>
            <a:r>
              <a:rPr lang="en-US" dirty="0"/>
              <a:t>BUREAUCRATIC REPORTING PROCESS OF A COVID-19 CASE</a:t>
            </a:r>
            <a:endParaRPr dirty="0"/>
          </a:p>
        </p:txBody>
      </p:sp>
      <p:sp>
        <p:nvSpPr>
          <p:cNvPr id="1078" name="Google Shape;1078;p49"/>
          <p:cNvSpPr/>
          <p:nvPr/>
        </p:nvSpPr>
        <p:spPr>
          <a:xfrm>
            <a:off x="249312" y="1619038"/>
            <a:ext cx="1459347" cy="1165718"/>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a:solidFill>
                  <a:srgbClr val="212E73"/>
                </a:solidFill>
                <a:latin typeface="Pathway Gothic One" panose="020B0604020202020204" charset="0"/>
              </a:rPr>
              <a:t>First </a:t>
            </a:r>
            <a:r>
              <a:rPr lang="de-DE" sz="2000" b="1" dirty="0" err="1">
                <a:solidFill>
                  <a:srgbClr val="212E73"/>
                </a:solidFill>
                <a:latin typeface="Pathway Gothic One" panose="020B0604020202020204" charset="0"/>
              </a:rPr>
              <a:t>symptoms</a:t>
            </a:r>
            <a:endParaRPr sz="2000" b="1" dirty="0">
              <a:solidFill>
                <a:srgbClr val="212E73"/>
              </a:solidFill>
              <a:latin typeface="Pathway Gothic One" panose="020B0604020202020204" charset="0"/>
            </a:endParaRPr>
          </a:p>
        </p:txBody>
      </p:sp>
      <p:sp>
        <p:nvSpPr>
          <p:cNvPr id="1079" name="Google Shape;1079;p49"/>
          <p:cNvSpPr/>
          <p:nvPr/>
        </p:nvSpPr>
        <p:spPr>
          <a:xfrm>
            <a:off x="6833981" y="1595506"/>
            <a:ext cx="2139139" cy="1188117"/>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err="1">
                <a:solidFill>
                  <a:srgbClr val="212E73"/>
                </a:solidFill>
                <a:latin typeface="Pathway Gothic One" panose="020B0604020202020204" charset="0"/>
              </a:rPr>
              <a:t>Hospitalization</a:t>
            </a:r>
            <a:r>
              <a:rPr lang="de-DE" sz="2000" b="1" dirty="0">
                <a:solidFill>
                  <a:srgbClr val="212E73"/>
                </a:solidFill>
                <a:latin typeface="Pathway Gothic One" panose="020B0604020202020204" charset="0"/>
              </a:rPr>
              <a:t> </a:t>
            </a:r>
            <a:r>
              <a:rPr lang="de-DE" sz="2000" b="1" dirty="0" err="1">
                <a:solidFill>
                  <a:srgbClr val="212E73"/>
                </a:solidFill>
                <a:latin typeface="Pathway Gothic One" panose="020B0604020202020204" charset="0"/>
              </a:rPr>
              <a:t>of</a:t>
            </a:r>
            <a:r>
              <a:rPr lang="de-DE" sz="2000" b="1" dirty="0">
                <a:solidFill>
                  <a:srgbClr val="212E73"/>
                </a:solidFill>
                <a:latin typeface="Pathway Gothic One" panose="020B0604020202020204" charset="0"/>
              </a:rPr>
              <a:t> a </a:t>
            </a:r>
            <a:r>
              <a:rPr lang="de-DE" sz="2000" b="1" dirty="0" err="1">
                <a:solidFill>
                  <a:srgbClr val="212E73"/>
                </a:solidFill>
                <a:latin typeface="Pathway Gothic One" panose="020B0604020202020204" charset="0"/>
              </a:rPr>
              <a:t>severe</a:t>
            </a:r>
            <a:r>
              <a:rPr lang="de-DE" sz="2000" b="1" dirty="0">
                <a:solidFill>
                  <a:srgbClr val="212E73"/>
                </a:solidFill>
                <a:latin typeface="Pathway Gothic One" panose="020B0604020202020204" charset="0"/>
              </a:rPr>
              <a:t> </a:t>
            </a:r>
            <a:r>
              <a:rPr lang="de-DE" sz="2000" b="1" dirty="0" err="1">
                <a:solidFill>
                  <a:srgbClr val="212E73"/>
                </a:solidFill>
                <a:latin typeface="Pathway Gothic One" panose="020B0604020202020204" charset="0"/>
              </a:rPr>
              <a:t>case</a:t>
            </a:r>
            <a:endParaRPr sz="2000" b="1" dirty="0">
              <a:solidFill>
                <a:srgbClr val="212E73"/>
              </a:solidFill>
              <a:latin typeface="Pathway Gothic One" panose="020B0604020202020204" charset="0"/>
            </a:endParaRPr>
          </a:p>
        </p:txBody>
      </p:sp>
      <p:cxnSp>
        <p:nvCxnSpPr>
          <p:cNvPr id="1081" name="Google Shape;1081;p49"/>
          <p:cNvCxnSpPr>
            <a:cxnSpLocks/>
          </p:cNvCxnSpPr>
          <p:nvPr/>
        </p:nvCxnSpPr>
        <p:spPr>
          <a:xfrm flipH="1">
            <a:off x="995056" y="2800244"/>
            <a:ext cx="9" cy="771179"/>
          </a:xfrm>
          <a:prstGeom prst="straightConnector1">
            <a:avLst/>
          </a:prstGeom>
          <a:noFill/>
          <a:ln w="9525" cap="flat" cmpd="sng">
            <a:solidFill>
              <a:schemeClr val="dk1"/>
            </a:solidFill>
            <a:prstDash val="solid"/>
            <a:round/>
            <a:headEnd type="none" w="med" len="med"/>
            <a:tailEnd type="none" w="med" len="med"/>
          </a:ln>
        </p:spPr>
      </p:cxnSp>
      <p:cxnSp>
        <p:nvCxnSpPr>
          <p:cNvPr id="1083" name="Google Shape;1083;p49"/>
          <p:cNvCxnSpPr>
            <a:cxnSpLocks/>
          </p:cNvCxnSpPr>
          <p:nvPr/>
        </p:nvCxnSpPr>
        <p:spPr>
          <a:xfrm>
            <a:off x="7903550" y="2773504"/>
            <a:ext cx="0" cy="771179"/>
          </a:xfrm>
          <a:prstGeom prst="straightConnector1">
            <a:avLst/>
          </a:prstGeom>
          <a:noFill/>
          <a:ln w="9525" cap="flat" cmpd="sng">
            <a:solidFill>
              <a:schemeClr val="dk1"/>
            </a:solidFill>
            <a:prstDash val="solid"/>
            <a:round/>
            <a:headEnd type="none" w="med" len="med"/>
            <a:tailEnd type="none" w="med" len="med"/>
          </a:ln>
        </p:spPr>
      </p:cxnSp>
      <p:sp>
        <p:nvSpPr>
          <p:cNvPr id="31" name="Textfeld 30">
            <a:extLst>
              <a:ext uri="{FF2B5EF4-FFF2-40B4-BE49-F238E27FC236}">
                <a16:creationId xmlns:a16="http://schemas.microsoft.com/office/drawing/2014/main" id="{20D876D8-B287-48F8-885A-FD5A118D4569}"/>
              </a:ext>
            </a:extLst>
          </p:cNvPr>
          <p:cNvSpPr txBox="1"/>
          <p:nvPr/>
        </p:nvSpPr>
        <p:spPr>
          <a:xfrm>
            <a:off x="8802240" y="4762822"/>
            <a:ext cx="341760" cy="461665"/>
          </a:xfrm>
          <a:prstGeom prst="rect">
            <a:avLst/>
          </a:prstGeom>
          <a:noFill/>
        </p:spPr>
        <p:txBody>
          <a:bodyPr wrap="none" rtlCol="0">
            <a:spAutoFit/>
          </a:bodyPr>
          <a:lstStyle/>
          <a:p>
            <a:r>
              <a:rPr lang="de-DE" sz="2400" dirty="0">
                <a:solidFill>
                  <a:srgbClr val="F5A785"/>
                </a:solidFill>
                <a:latin typeface="Hind" panose="020B0604020202020204" charset="0"/>
                <a:cs typeface="Hind" panose="020B0604020202020204" charset="0"/>
              </a:rPr>
              <a:t>5</a:t>
            </a:r>
            <a:endParaRPr lang="en-US" sz="2400" dirty="0">
              <a:solidFill>
                <a:srgbClr val="F5A785"/>
              </a:solidFill>
              <a:latin typeface="Hind" panose="020B0604020202020204" charset="0"/>
              <a:cs typeface="Hind" panose="020B0604020202020204" charset="0"/>
            </a:endParaRPr>
          </a:p>
        </p:txBody>
      </p:sp>
      <p:cxnSp>
        <p:nvCxnSpPr>
          <p:cNvPr id="25" name="Google Shape;1075;p49">
            <a:extLst>
              <a:ext uri="{FF2B5EF4-FFF2-40B4-BE49-F238E27FC236}">
                <a16:creationId xmlns:a16="http://schemas.microsoft.com/office/drawing/2014/main" id="{BB01B2A8-B9AB-4ADD-B336-EC8827F90BF6}"/>
              </a:ext>
            </a:extLst>
          </p:cNvPr>
          <p:cNvCxnSpPr>
            <a:cxnSpLocks/>
          </p:cNvCxnSpPr>
          <p:nvPr/>
        </p:nvCxnSpPr>
        <p:spPr>
          <a:xfrm flipV="1">
            <a:off x="995056" y="3544683"/>
            <a:ext cx="6908494" cy="26742"/>
          </a:xfrm>
          <a:prstGeom prst="straightConnector1">
            <a:avLst/>
          </a:prstGeom>
          <a:noFill/>
          <a:ln w="9525" cap="flat" cmpd="sng">
            <a:solidFill>
              <a:schemeClr val="dk1"/>
            </a:solidFill>
            <a:prstDash val="solid"/>
            <a:round/>
            <a:headEnd type="none" w="med" len="med"/>
            <a:tailEnd type="none" w="med" len="med"/>
          </a:ln>
        </p:spPr>
      </p:cxnSp>
      <p:cxnSp>
        <p:nvCxnSpPr>
          <p:cNvPr id="32" name="Google Shape;1081;p49">
            <a:extLst>
              <a:ext uri="{FF2B5EF4-FFF2-40B4-BE49-F238E27FC236}">
                <a16:creationId xmlns:a16="http://schemas.microsoft.com/office/drawing/2014/main" id="{1D2950BF-EE8B-4AE3-9E93-2248B71E6616}"/>
              </a:ext>
            </a:extLst>
          </p:cNvPr>
          <p:cNvCxnSpPr>
            <a:cxnSpLocks/>
          </p:cNvCxnSpPr>
          <p:nvPr/>
        </p:nvCxnSpPr>
        <p:spPr>
          <a:xfrm flipH="1">
            <a:off x="2489238" y="2773504"/>
            <a:ext cx="1" cy="784549"/>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1081;p49">
            <a:extLst>
              <a:ext uri="{FF2B5EF4-FFF2-40B4-BE49-F238E27FC236}">
                <a16:creationId xmlns:a16="http://schemas.microsoft.com/office/drawing/2014/main" id="{54DB0390-4EE5-403C-938A-B318FE9E400E}"/>
              </a:ext>
            </a:extLst>
          </p:cNvPr>
          <p:cNvCxnSpPr>
            <a:cxnSpLocks/>
          </p:cNvCxnSpPr>
          <p:nvPr/>
        </p:nvCxnSpPr>
        <p:spPr>
          <a:xfrm flipH="1">
            <a:off x="4116839" y="2773504"/>
            <a:ext cx="1" cy="1017583"/>
          </a:xfrm>
          <a:prstGeom prst="straightConnector1">
            <a:avLst/>
          </a:prstGeom>
          <a:noFill/>
          <a:ln w="9525" cap="flat" cmpd="sng">
            <a:solidFill>
              <a:schemeClr val="dk1"/>
            </a:solidFill>
            <a:prstDash val="solid"/>
            <a:round/>
            <a:headEnd type="none" w="med" len="med"/>
            <a:tailEnd type="none" w="med" len="med"/>
          </a:ln>
        </p:spPr>
      </p:cxnSp>
      <p:cxnSp>
        <p:nvCxnSpPr>
          <p:cNvPr id="34" name="Google Shape;1081;p49">
            <a:extLst>
              <a:ext uri="{FF2B5EF4-FFF2-40B4-BE49-F238E27FC236}">
                <a16:creationId xmlns:a16="http://schemas.microsoft.com/office/drawing/2014/main" id="{A6713D72-D942-44EF-8071-50EC9CA3FF19}"/>
              </a:ext>
            </a:extLst>
          </p:cNvPr>
          <p:cNvCxnSpPr>
            <a:cxnSpLocks/>
          </p:cNvCxnSpPr>
          <p:nvPr/>
        </p:nvCxnSpPr>
        <p:spPr>
          <a:xfrm flipH="1">
            <a:off x="5912614" y="2786874"/>
            <a:ext cx="9" cy="771179"/>
          </a:xfrm>
          <a:prstGeom prst="straightConnector1">
            <a:avLst/>
          </a:prstGeom>
          <a:noFill/>
          <a:ln w="9525" cap="flat" cmpd="sng">
            <a:solidFill>
              <a:schemeClr val="dk1"/>
            </a:solidFill>
            <a:prstDash val="solid"/>
            <a:round/>
            <a:headEnd type="none" w="med" len="med"/>
            <a:tailEnd type="none" w="med" len="med"/>
          </a:ln>
        </p:spPr>
      </p:cxnSp>
      <p:sp>
        <p:nvSpPr>
          <p:cNvPr id="35" name="Google Shape;1078;p49">
            <a:extLst>
              <a:ext uri="{FF2B5EF4-FFF2-40B4-BE49-F238E27FC236}">
                <a16:creationId xmlns:a16="http://schemas.microsoft.com/office/drawing/2014/main" id="{AEC6AEC1-C5CE-408E-A27F-D24D43A5106A}"/>
              </a:ext>
            </a:extLst>
          </p:cNvPr>
          <p:cNvSpPr/>
          <p:nvPr/>
        </p:nvSpPr>
        <p:spPr>
          <a:xfrm>
            <a:off x="1893182" y="1847923"/>
            <a:ext cx="1213063" cy="9357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err="1">
                <a:solidFill>
                  <a:srgbClr val="212E73"/>
                </a:solidFill>
                <a:latin typeface="Pathway Gothic One" panose="020B0604020202020204" charset="0"/>
              </a:rPr>
              <a:t>Tested</a:t>
            </a:r>
            <a:r>
              <a:rPr lang="de-DE" sz="2000" b="1" dirty="0">
                <a:solidFill>
                  <a:srgbClr val="212E73"/>
                </a:solidFill>
                <a:latin typeface="Pathway Gothic One" panose="020B0604020202020204" charset="0"/>
              </a:rPr>
              <a:t> positive</a:t>
            </a:r>
            <a:endParaRPr sz="2000" b="1" dirty="0">
              <a:solidFill>
                <a:srgbClr val="212E73"/>
              </a:solidFill>
              <a:latin typeface="Pathway Gothic One" panose="020B0604020202020204" charset="0"/>
            </a:endParaRPr>
          </a:p>
        </p:txBody>
      </p:sp>
      <p:sp>
        <p:nvSpPr>
          <p:cNvPr id="36" name="Google Shape;1078;p49">
            <a:extLst>
              <a:ext uri="{FF2B5EF4-FFF2-40B4-BE49-F238E27FC236}">
                <a16:creationId xmlns:a16="http://schemas.microsoft.com/office/drawing/2014/main" id="{45A3440F-0CDB-446F-9A67-2E4E07828666}"/>
              </a:ext>
            </a:extLst>
          </p:cNvPr>
          <p:cNvSpPr/>
          <p:nvPr/>
        </p:nvSpPr>
        <p:spPr>
          <a:xfrm>
            <a:off x="3285808" y="1175652"/>
            <a:ext cx="1675597" cy="1607971"/>
          </a:xfrm>
          <a:prstGeom prst="ellipse">
            <a:avLst/>
          </a:prstGeom>
          <a:solidFill>
            <a:schemeClr val="dk1"/>
          </a:solidFill>
          <a:ln>
            <a:noFill/>
          </a:ln>
        </p:spPr>
        <p:txBody>
          <a:bodyPr spcFirstLastPara="1" wrap="square" lIns="91425" tIns="91425" rIns="91425" bIns="91425" anchor="ctr" anchorCtr="0">
            <a:noAutofit/>
          </a:bodyPr>
          <a:lstStyle/>
          <a:p>
            <a:pPr lvl="0" algn="ctr"/>
            <a:r>
              <a:rPr lang="en-US" sz="2000" b="1" dirty="0">
                <a:solidFill>
                  <a:srgbClr val="212E73"/>
                </a:solidFill>
                <a:latin typeface="Pathway Gothic One" panose="020B0604020202020204" charset="0"/>
              </a:rPr>
              <a:t>Reported at the local health department</a:t>
            </a:r>
          </a:p>
        </p:txBody>
      </p:sp>
      <p:sp>
        <p:nvSpPr>
          <p:cNvPr id="37" name="Google Shape;1078;p49">
            <a:extLst>
              <a:ext uri="{FF2B5EF4-FFF2-40B4-BE49-F238E27FC236}">
                <a16:creationId xmlns:a16="http://schemas.microsoft.com/office/drawing/2014/main" id="{4983AEF2-0E3B-42B5-9F2B-E17B3FAF8974}"/>
              </a:ext>
            </a:extLst>
          </p:cNvPr>
          <p:cNvSpPr/>
          <p:nvPr/>
        </p:nvSpPr>
        <p:spPr>
          <a:xfrm>
            <a:off x="5144889" y="1685942"/>
            <a:ext cx="1535450" cy="1097681"/>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err="1">
                <a:solidFill>
                  <a:srgbClr val="212E73"/>
                </a:solidFill>
                <a:latin typeface="Pathway Gothic One" panose="020B0604020202020204" charset="0"/>
              </a:rPr>
              <a:t>Reported</a:t>
            </a:r>
            <a:r>
              <a:rPr lang="de-DE" sz="2000" b="1" dirty="0">
                <a:solidFill>
                  <a:srgbClr val="212E73"/>
                </a:solidFill>
                <a:latin typeface="Pathway Gothic One" panose="020B0604020202020204" charset="0"/>
              </a:rPr>
              <a:t> at </a:t>
            </a:r>
            <a:r>
              <a:rPr lang="de-DE" sz="2000" b="1" dirty="0" err="1">
                <a:solidFill>
                  <a:srgbClr val="212E73"/>
                </a:solidFill>
                <a:latin typeface="Pathway Gothic One" panose="020B0604020202020204" charset="0"/>
              </a:rPr>
              <a:t>the</a:t>
            </a:r>
            <a:r>
              <a:rPr lang="de-DE" sz="2000" b="1" dirty="0">
                <a:solidFill>
                  <a:srgbClr val="212E73"/>
                </a:solidFill>
                <a:latin typeface="Pathway Gothic One" panose="020B0604020202020204" charset="0"/>
              </a:rPr>
              <a:t> </a:t>
            </a:r>
            <a:r>
              <a:rPr lang="de-DE" sz="2000" b="1" dirty="0" err="1">
                <a:solidFill>
                  <a:srgbClr val="212E73"/>
                </a:solidFill>
                <a:latin typeface="Pathway Gothic One" panose="020B0604020202020204" charset="0"/>
              </a:rPr>
              <a:t>RKI</a:t>
            </a:r>
            <a:endParaRPr sz="2000" b="1" dirty="0">
              <a:solidFill>
                <a:srgbClr val="212E73"/>
              </a:solidFill>
              <a:latin typeface="Pathway Gothic One" panose="020B0604020202020204" charset="0"/>
            </a:endParaRPr>
          </a:p>
        </p:txBody>
      </p:sp>
      <p:sp>
        <p:nvSpPr>
          <p:cNvPr id="14" name="Rechteck 13">
            <a:extLst>
              <a:ext uri="{FF2B5EF4-FFF2-40B4-BE49-F238E27FC236}">
                <a16:creationId xmlns:a16="http://schemas.microsoft.com/office/drawing/2014/main" id="{48ED13F5-FE7A-4AE0-9630-7087BD6D452F}"/>
              </a:ext>
            </a:extLst>
          </p:cNvPr>
          <p:cNvSpPr/>
          <p:nvPr/>
        </p:nvSpPr>
        <p:spPr>
          <a:xfrm>
            <a:off x="3469417" y="3791087"/>
            <a:ext cx="1294843" cy="72079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de-DE" sz="1800" dirty="0" err="1">
                <a:solidFill>
                  <a:srgbClr val="212E73"/>
                </a:solidFill>
                <a:latin typeface="Pathway Gothic One" panose="020B0604020202020204" charset="0"/>
              </a:rPr>
              <a:t>Reported</a:t>
            </a:r>
            <a:r>
              <a:rPr lang="de-DE" sz="1800" dirty="0">
                <a:solidFill>
                  <a:srgbClr val="212E73"/>
                </a:solidFill>
                <a:latin typeface="Pathway Gothic One" panose="020B0604020202020204" charset="0"/>
              </a:rPr>
              <a:t> date</a:t>
            </a:r>
          </a:p>
        </p:txBody>
      </p:sp>
      <p:sp>
        <p:nvSpPr>
          <p:cNvPr id="44" name="Rechteck 43">
            <a:extLst>
              <a:ext uri="{FF2B5EF4-FFF2-40B4-BE49-F238E27FC236}">
                <a16:creationId xmlns:a16="http://schemas.microsoft.com/office/drawing/2014/main" id="{2F47091C-EC8A-46AC-9AF8-ADCF12C53BA5}"/>
              </a:ext>
            </a:extLst>
          </p:cNvPr>
          <p:cNvSpPr/>
          <p:nvPr/>
        </p:nvSpPr>
        <p:spPr>
          <a:xfrm>
            <a:off x="7156513" y="3791087"/>
            <a:ext cx="1494073" cy="72079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de-DE" sz="1800" dirty="0" err="1">
                <a:solidFill>
                  <a:srgbClr val="212E73"/>
                </a:solidFill>
                <a:latin typeface="Pathway Gothic One" panose="020B0604020202020204" charset="0"/>
              </a:rPr>
              <a:t>Hospitalized</a:t>
            </a:r>
            <a:r>
              <a:rPr lang="de-DE" sz="1800" dirty="0">
                <a:solidFill>
                  <a:srgbClr val="212E73"/>
                </a:solidFill>
                <a:latin typeface="Pathway Gothic One" panose="020B0604020202020204" charset="0"/>
              </a:rPr>
              <a:t> date</a:t>
            </a:r>
            <a:endParaRPr lang="de-DE" sz="2000" dirty="0">
              <a:solidFill>
                <a:srgbClr val="212E73"/>
              </a:solidFill>
              <a:latin typeface="Pathway Gothic One" panose="020B0604020202020204" charset="0"/>
            </a:endParaRPr>
          </a:p>
        </p:txBody>
      </p:sp>
      <p:sp>
        <p:nvSpPr>
          <p:cNvPr id="2" name="Pfeil: nach rechts 1">
            <a:extLst>
              <a:ext uri="{FF2B5EF4-FFF2-40B4-BE49-F238E27FC236}">
                <a16:creationId xmlns:a16="http://schemas.microsoft.com/office/drawing/2014/main" id="{6251072D-C168-4606-A722-CF85E469AA35}"/>
              </a:ext>
            </a:extLst>
          </p:cNvPr>
          <p:cNvSpPr/>
          <p:nvPr/>
        </p:nvSpPr>
        <p:spPr>
          <a:xfrm rot="10800000">
            <a:off x="5031029" y="3861168"/>
            <a:ext cx="1802951" cy="580631"/>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cxnSp>
        <p:nvCxnSpPr>
          <p:cNvPr id="23" name="Google Shape;1083;p49">
            <a:extLst>
              <a:ext uri="{FF2B5EF4-FFF2-40B4-BE49-F238E27FC236}">
                <a16:creationId xmlns:a16="http://schemas.microsoft.com/office/drawing/2014/main" id="{4552FCEB-9220-445C-BC80-F014DBDA3E47}"/>
              </a:ext>
            </a:extLst>
          </p:cNvPr>
          <p:cNvCxnSpPr>
            <a:cxnSpLocks/>
          </p:cNvCxnSpPr>
          <p:nvPr/>
        </p:nvCxnSpPr>
        <p:spPr>
          <a:xfrm>
            <a:off x="7903550" y="3544683"/>
            <a:ext cx="0" cy="246404"/>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09129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14" grpId="0" animBg="1"/>
      <p:bldP spid="44" grpId="0" animBg="1"/>
      <p:bldP spid="2" grpId="0" animBg="1"/>
    </p:bldLst>
  </p:timing>
</p:sld>
</file>

<file path=ppt/theme/theme1.xml><?xml version="1.0" encoding="utf-8"?>
<a:theme xmlns:a="http://schemas.openxmlformats.org/drawingml/2006/main" name="Coronavirus Disease by Slidesgo">
  <a:themeElements>
    <a:clrScheme name="Simple Light">
      <a:dk1>
        <a:srgbClr val="F5A785"/>
      </a:dk1>
      <a:lt1>
        <a:srgbClr val="212E73"/>
      </a:lt1>
      <a:dk2>
        <a:srgbClr val="141E5C"/>
      </a:dk2>
      <a:lt2>
        <a:srgbClr val="EFF1FF"/>
      </a:lt2>
      <a:accent1>
        <a:srgbClr val="E07A54"/>
      </a:accent1>
      <a:accent2>
        <a:srgbClr val="A83423"/>
      </a:accent2>
      <a:accent3>
        <a:srgbClr val="E97664"/>
      </a:accent3>
      <a:accent4>
        <a:srgbClr val="4A60D8"/>
      </a:accent4>
      <a:accent5>
        <a:srgbClr val="3143A7"/>
      </a:accent5>
      <a:accent6>
        <a:srgbClr val="6573BE"/>
      </a:accent6>
      <a:hlink>
        <a:srgbClr val="EFF1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1795</Words>
  <Application>Microsoft Macintosh PowerPoint</Application>
  <PresentationFormat>Bildschirmpräsentation (16:9)</PresentationFormat>
  <Paragraphs>365</Paragraphs>
  <Slides>46</Slides>
  <Notes>41</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46</vt:i4>
      </vt:variant>
    </vt:vector>
  </HeadingPairs>
  <TitlesOfParts>
    <vt:vector size="55" baseType="lpstr">
      <vt:lpstr>Oxygen Light</vt:lpstr>
      <vt:lpstr>Fira Sans Extra Condensed Medium</vt:lpstr>
      <vt:lpstr>Roboto Condensed Light</vt:lpstr>
      <vt:lpstr>Hind</vt:lpstr>
      <vt:lpstr>Arial</vt:lpstr>
      <vt:lpstr>Wingdings</vt:lpstr>
      <vt:lpstr>Oswald</vt:lpstr>
      <vt:lpstr>Pathway Gothic One</vt:lpstr>
      <vt:lpstr>Coronavirus Disease by Slidesgo</vt:lpstr>
      <vt:lpstr>COVID-19: PREDICTION OF THE HOSPITALIZATION RATE</vt:lpstr>
      <vt:lpstr>AGENDA</vt:lpstr>
      <vt:lpstr>01</vt:lpstr>
      <vt:lpstr>BACKGROUND INFORMATION</vt:lpstr>
      <vt:lpstr>DEFINITIONS</vt:lpstr>
      <vt:lpstr>DEFINITIONS</vt:lpstr>
      <vt:lpstr>DEFINITIONS</vt:lpstr>
      <vt:lpstr>TYPICAL COVID-19 PROGRESSION</vt:lpstr>
      <vt:lpstr>BUREAUCRATIC REPORTING PROCESS OF A COVID-19 CASE</vt:lpstr>
      <vt:lpstr>WHAT IS ACTUALLY PREDICTED THEN?</vt:lpstr>
      <vt:lpstr>02</vt:lpstr>
      <vt:lpstr>DATA COLLECTION</vt:lpstr>
      <vt:lpstr>FINALIZED DATA SET</vt:lpstr>
      <vt:lpstr>03</vt:lpstr>
      <vt:lpstr>PROBLEMS</vt:lpstr>
      <vt:lpstr>PROBLEMS</vt:lpstr>
      <vt:lpstr>POSSIBLE INTERPRETATIONS OF „HOSPITALIZATION RATE“</vt:lpstr>
      <vt:lpstr>Hospitalizationrate as reported (RKI)</vt:lpstr>
      <vt:lpstr>Explaining the Hospitalization</vt:lpstr>
      <vt:lpstr>Explaining the Hospitalization (breaks down naturally)</vt:lpstr>
      <vt:lpstr>Explaining the Hospitalization</vt:lpstr>
      <vt:lpstr>Explaining the Hospitalization</vt:lpstr>
      <vt:lpstr>Analyzing individual states using GAM (Bayern)</vt:lpstr>
      <vt:lpstr>Analyzing individual states using GAM (Bayern)</vt:lpstr>
      <vt:lpstr>HOSPITALIZATION RATE BY STATE</vt:lpstr>
      <vt:lpstr>Conclusion</vt:lpstr>
      <vt:lpstr>04</vt:lpstr>
      <vt:lpstr>Time Series</vt:lpstr>
      <vt:lpstr>Time Series (Examples)</vt:lpstr>
      <vt:lpstr>Time Series</vt:lpstr>
      <vt:lpstr>Time Series</vt:lpstr>
      <vt:lpstr>Time Series</vt:lpstr>
      <vt:lpstr>Time Series</vt:lpstr>
      <vt:lpstr>Time Series</vt:lpstr>
      <vt:lpstr>Time Series</vt:lpstr>
      <vt:lpstr>04</vt:lpstr>
      <vt:lpstr>Analyzing ACF and PACF (Bayern)</vt:lpstr>
      <vt:lpstr>Modeldecision</vt:lpstr>
      <vt:lpstr>Modelevaluation (Bayern)</vt:lpstr>
      <vt:lpstr>Forecast two Weeks (Bayern)</vt:lpstr>
      <vt:lpstr>Forecasting result</vt:lpstr>
      <vt:lpstr>Summary</vt:lpstr>
      <vt:lpstr>Diskussionsrunde</vt:lpstr>
      <vt:lpstr>ANHANG</vt:lpstr>
      <vt:lpstr>HOSPITALIZATIONS VS. NEW CASES</vt:lpstr>
      <vt:lpstr>HOSPITALIZATIONS VS. NEW CASES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VORHERSAGE DER HOSPITALISIERUNGSRATE</dc:title>
  <dc:creator>Ngoc Phu Nguyen</dc:creator>
  <cp:lastModifiedBy>Microsoft Office User</cp:lastModifiedBy>
  <cp:revision>101</cp:revision>
  <dcterms:modified xsi:type="dcterms:W3CDTF">2022-03-09T11:36:01Z</dcterms:modified>
</cp:coreProperties>
</file>